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1" i="1">
                <a:solidFill>
                  <a:srgbClr val="A6A6A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456632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1">
                <a:solidFill>
                  <a:srgbClr val="A6A6A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456632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1">
                <a:solidFill>
                  <a:srgbClr val="A6A6A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62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606096"/>
            <a:ext cx="18288000" cy="6215380"/>
          </a:xfrm>
          <a:custGeom>
            <a:avLst/>
            <a:gdLst/>
            <a:ahLst/>
            <a:cxnLst/>
            <a:rect l="l" t="t" r="r" b="b"/>
            <a:pathLst>
              <a:path w="18288000" h="6215380">
                <a:moveTo>
                  <a:pt x="0" y="0"/>
                </a:moveTo>
                <a:lnTo>
                  <a:pt x="18288001" y="0"/>
                </a:lnTo>
                <a:lnTo>
                  <a:pt x="18288001" y="6214954"/>
                </a:lnTo>
                <a:lnTo>
                  <a:pt x="0" y="6214954"/>
                </a:lnTo>
                <a:lnTo>
                  <a:pt x="0" y="0"/>
                </a:lnTo>
                <a:close/>
              </a:path>
            </a:pathLst>
          </a:custGeom>
          <a:solidFill>
            <a:srgbClr val="3D52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67076" y="3349907"/>
            <a:ext cx="5738495" cy="3469004"/>
          </a:xfrm>
          <a:custGeom>
            <a:avLst/>
            <a:gdLst/>
            <a:ahLst/>
            <a:cxnLst/>
            <a:rect l="l" t="t" r="r" b="b"/>
            <a:pathLst>
              <a:path w="5738495" h="3469004">
                <a:moveTo>
                  <a:pt x="5737916" y="3468834"/>
                </a:moveTo>
                <a:lnTo>
                  <a:pt x="0" y="3468834"/>
                </a:lnTo>
                <a:lnTo>
                  <a:pt x="0" y="261577"/>
                </a:lnTo>
                <a:lnTo>
                  <a:pt x="4214" y="214561"/>
                </a:lnTo>
                <a:lnTo>
                  <a:pt x="16366" y="170309"/>
                </a:lnTo>
                <a:lnTo>
                  <a:pt x="35715" y="129559"/>
                </a:lnTo>
                <a:lnTo>
                  <a:pt x="61523" y="93051"/>
                </a:lnTo>
                <a:lnTo>
                  <a:pt x="93051" y="61523"/>
                </a:lnTo>
                <a:lnTo>
                  <a:pt x="129559" y="35715"/>
                </a:lnTo>
                <a:lnTo>
                  <a:pt x="170309" y="16366"/>
                </a:lnTo>
                <a:lnTo>
                  <a:pt x="214562" y="4214"/>
                </a:lnTo>
                <a:lnTo>
                  <a:pt x="261577" y="0"/>
                </a:lnTo>
                <a:lnTo>
                  <a:pt x="5477517" y="0"/>
                </a:lnTo>
                <a:lnTo>
                  <a:pt x="5524533" y="4214"/>
                </a:lnTo>
                <a:lnTo>
                  <a:pt x="5568785" y="16366"/>
                </a:lnTo>
                <a:lnTo>
                  <a:pt x="5609535" y="35715"/>
                </a:lnTo>
                <a:lnTo>
                  <a:pt x="5646043" y="61523"/>
                </a:lnTo>
                <a:lnTo>
                  <a:pt x="5677571" y="93051"/>
                </a:lnTo>
                <a:lnTo>
                  <a:pt x="5703379" y="129559"/>
                </a:lnTo>
                <a:lnTo>
                  <a:pt x="5722729" y="170309"/>
                </a:lnTo>
                <a:lnTo>
                  <a:pt x="5734880" y="214561"/>
                </a:lnTo>
                <a:lnTo>
                  <a:pt x="5737916" y="248426"/>
                </a:lnTo>
                <a:lnTo>
                  <a:pt x="5737916" y="271338"/>
                </a:lnTo>
                <a:lnTo>
                  <a:pt x="242057" y="271338"/>
                </a:lnTo>
                <a:lnTo>
                  <a:pt x="242057" y="3218968"/>
                </a:lnTo>
                <a:lnTo>
                  <a:pt x="5737916" y="3218968"/>
                </a:lnTo>
                <a:lnTo>
                  <a:pt x="5737916" y="3468834"/>
                </a:lnTo>
                <a:close/>
              </a:path>
              <a:path w="5738495" h="3469004">
                <a:moveTo>
                  <a:pt x="5737916" y="3218968"/>
                </a:moveTo>
                <a:lnTo>
                  <a:pt x="5489229" y="3218968"/>
                </a:lnTo>
                <a:lnTo>
                  <a:pt x="5489229" y="271338"/>
                </a:lnTo>
                <a:lnTo>
                  <a:pt x="5737916" y="271338"/>
                </a:lnTo>
                <a:lnTo>
                  <a:pt x="5737916" y="3218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67076" y="6819717"/>
            <a:ext cx="5738495" cy="535305"/>
          </a:xfrm>
          <a:custGeom>
            <a:avLst/>
            <a:gdLst/>
            <a:ahLst/>
            <a:cxnLst/>
            <a:rect l="l" t="t" r="r" b="b"/>
            <a:pathLst>
              <a:path w="5738495" h="535304">
                <a:moveTo>
                  <a:pt x="5477517" y="534868"/>
                </a:moveTo>
                <a:lnTo>
                  <a:pt x="261577" y="534868"/>
                </a:lnTo>
                <a:lnTo>
                  <a:pt x="214562" y="530653"/>
                </a:lnTo>
                <a:lnTo>
                  <a:pt x="170309" y="518501"/>
                </a:lnTo>
                <a:lnTo>
                  <a:pt x="129559" y="499152"/>
                </a:lnTo>
                <a:lnTo>
                  <a:pt x="93051" y="473344"/>
                </a:lnTo>
                <a:lnTo>
                  <a:pt x="61523" y="441816"/>
                </a:lnTo>
                <a:lnTo>
                  <a:pt x="35715" y="405308"/>
                </a:lnTo>
                <a:lnTo>
                  <a:pt x="16366" y="364558"/>
                </a:lnTo>
                <a:lnTo>
                  <a:pt x="4214" y="320306"/>
                </a:lnTo>
                <a:lnTo>
                  <a:pt x="0" y="273290"/>
                </a:lnTo>
                <a:lnTo>
                  <a:pt x="0" y="0"/>
                </a:lnTo>
                <a:lnTo>
                  <a:pt x="5737916" y="0"/>
                </a:lnTo>
                <a:lnTo>
                  <a:pt x="5737916" y="286441"/>
                </a:lnTo>
                <a:lnTo>
                  <a:pt x="5722729" y="364558"/>
                </a:lnTo>
                <a:lnTo>
                  <a:pt x="5703379" y="405308"/>
                </a:lnTo>
                <a:lnTo>
                  <a:pt x="5677571" y="441816"/>
                </a:lnTo>
                <a:lnTo>
                  <a:pt x="5646044" y="473344"/>
                </a:lnTo>
                <a:lnTo>
                  <a:pt x="5609535" y="499152"/>
                </a:lnTo>
                <a:lnTo>
                  <a:pt x="5568785" y="518501"/>
                </a:lnTo>
                <a:lnTo>
                  <a:pt x="5524533" y="530653"/>
                </a:lnTo>
                <a:lnTo>
                  <a:pt x="5477517" y="534868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538291" y="7354585"/>
            <a:ext cx="1995170" cy="603250"/>
          </a:xfrm>
          <a:custGeom>
            <a:avLst/>
            <a:gdLst/>
            <a:ahLst/>
            <a:cxnLst/>
            <a:rect l="l" t="t" r="r" b="b"/>
            <a:pathLst>
              <a:path w="1995170" h="603250">
                <a:moveTo>
                  <a:pt x="1987990" y="603190"/>
                </a:moveTo>
                <a:lnTo>
                  <a:pt x="6722" y="603190"/>
                </a:lnTo>
                <a:lnTo>
                  <a:pt x="3477" y="602092"/>
                </a:lnTo>
                <a:lnTo>
                  <a:pt x="91" y="597090"/>
                </a:lnTo>
                <a:lnTo>
                  <a:pt x="0" y="590990"/>
                </a:lnTo>
                <a:lnTo>
                  <a:pt x="3751" y="585622"/>
                </a:lnTo>
                <a:lnTo>
                  <a:pt x="25769" y="575610"/>
                </a:lnTo>
                <a:lnTo>
                  <a:pt x="54802" y="569833"/>
                </a:lnTo>
                <a:lnTo>
                  <a:pt x="126138" y="561916"/>
                </a:lnTo>
                <a:lnTo>
                  <a:pt x="164553" y="555242"/>
                </a:lnTo>
                <a:lnTo>
                  <a:pt x="202207" y="543738"/>
                </a:lnTo>
                <a:lnTo>
                  <a:pt x="237155" y="525135"/>
                </a:lnTo>
                <a:lnTo>
                  <a:pt x="267453" y="497169"/>
                </a:lnTo>
                <a:lnTo>
                  <a:pt x="291157" y="457572"/>
                </a:lnTo>
                <a:lnTo>
                  <a:pt x="306322" y="404078"/>
                </a:lnTo>
                <a:lnTo>
                  <a:pt x="320505" y="290706"/>
                </a:lnTo>
                <a:lnTo>
                  <a:pt x="332675" y="157385"/>
                </a:lnTo>
                <a:lnTo>
                  <a:pt x="341185" y="46392"/>
                </a:lnTo>
                <a:lnTo>
                  <a:pt x="344388" y="0"/>
                </a:lnTo>
                <a:lnTo>
                  <a:pt x="1650325" y="0"/>
                </a:lnTo>
                <a:lnTo>
                  <a:pt x="1653527" y="46392"/>
                </a:lnTo>
                <a:lnTo>
                  <a:pt x="1662037" y="157385"/>
                </a:lnTo>
                <a:lnTo>
                  <a:pt x="1674207" y="290706"/>
                </a:lnTo>
                <a:lnTo>
                  <a:pt x="1688390" y="404078"/>
                </a:lnTo>
                <a:lnTo>
                  <a:pt x="1703556" y="457572"/>
                </a:lnTo>
                <a:lnTo>
                  <a:pt x="1727260" y="497169"/>
                </a:lnTo>
                <a:lnTo>
                  <a:pt x="1757558" y="525135"/>
                </a:lnTo>
                <a:lnTo>
                  <a:pt x="1792506" y="543738"/>
                </a:lnTo>
                <a:lnTo>
                  <a:pt x="1830159" y="555242"/>
                </a:lnTo>
                <a:lnTo>
                  <a:pt x="1868574" y="561916"/>
                </a:lnTo>
                <a:lnTo>
                  <a:pt x="1939911" y="569833"/>
                </a:lnTo>
                <a:lnTo>
                  <a:pt x="1968944" y="575610"/>
                </a:lnTo>
                <a:lnTo>
                  <a:pt x="1990961" y="585622"/>
                </a:lnTo>
                <a:lnTo>
                  <a:pt x="1994713" y="590990"/>
                </a:lnTo>
                <a:lnTo>
                  <a:pt x="1994622" y="597090"/>
                </a:lnTo>
                <a:lnTo>
                  <a:pt x="1991236" y="602092"/>
                </a:lnTo>
                <a:lnTo>
                  <a:pt x="1987990" y="60319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133" y="3621246"/>
            <a:ext cx="5247172" cy="294762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8159653" y="3131011"/>
            <a:ext cx="3715385" cy="5176520"/>
          </a:xfrm>
          <a:custGeom>
            <a:avLst/>
            <a:gdLst/>
            <a:ahLst/>
            <a:cxnLst/>
            <a:rect l="l" t="t" r="r" b="b"/>
            <a:pathLst>
              <a:path w="3715384" h="5176520">
                <a:moveTo>
                  <a:pt x="3493511" y="5176296"/>
                </a:moveTo>
                <a:lnTo>
                  <a:pt x="221385" y="5176296"/>
                </a:lnTo>
                <a:lnTo>
                  <a:pt x="176883" y="5171823"/>
                </a:lnTo>
                <a:lnTo>
                  <a:pt x="135380" y="5158984"/>
                </a:lnTo>
                <a:lnTo>
                  <a:pt x="97780" y="5138647"/>
                </a:lnTo>
                <a:lnTo>
                  <a:pt x="64989" y="5111681"/>
                </a:lnTo>
                <a:lnTo>
                  <a:pt x="37910" y="5078955"/>
                </a:lnTo>
                <a:lnTo>
                  <a:pt x="17448" y="5041338"/>
                </a:lnTo>
                <a:lnTo>
                  <a:pt x="4508" y="4999698"/>
                </a:lnTo>
                <a:lnTo>
                  <a:pt x="0" y="4954967"/>
                </a:lnTo>
                <a:lnTo>
                  <a:pt x="0" y="221327"/>
                </a:lnTo>
                <a:lnTo>
                  <a:pt x="4508" y="176597"/>
                </a:lnTo>
                <a:lnTo>
                  <a:pt x="17448" y="134957"/>
                </a:lnTo>
                <a:lnTo>
                  <a:pt x="37910" y="97340"/>
                </a:lnTo>
                <a:lnTo>
                  <a:pt x="64989" y="64614"/>
                </a:lnTo>
                <a:lnTo>
                  <a:pt x="97780" y="37648"/>
                </a:lnTo>
                <a:lnTo>
                  <a:pt x="135380" y="17312"/>
                </a:lnTo>
                <a:lnTo>
                  <a:pt x="176883" y="4472"/>
                </a:lnTo>
                <a:lnTo>
                  <a:pt x="221385" y="0"/>
                </a:lnTo>
                <a:lnTo>
                  <a:pt x="3493511" y="0"/>
                </a:lnTo>
                <a:lnTo>
                  <a:pt x="3538305" y="4472"/>
                </a:lnTo>
                <a:lnTo>
                  <a:pt x="3579945" y="17312"/>
                </a:lnTo>
                <a:lnTo>
                  <a:pt x="3617562" y="37648"/>
                </a:lnTo>
                <a:lnTo>
                  <a:pt x="3650288" y="64614"/>
                </a:lnTo>
                <a:lnTo>
                  <a:pt x="3677253" y="97340"/>
                </a:lnTo>
                <a:lnTo>
                  <a:pt x="3697590" y="134957"/>
                </a:lnTo>
                <a:lnTo>
                  <a:pt x="3708897" y="171628"/>
                </a:lnTo>
                <a:lnTo>
                  <a:pt x="256929" y="171628"/>
                </a:lnTo>
                <a:lnTo>
                  <a:pt x="225384" y="178039"/>
                </a:lnTo>
                <a:lnTo>
                  <a:pt x="199550" y="195494"/>
                </a:lnTo>
                <a:lnTo>
                  <a:pt x="182095" y="221327"/>
                </a:lnTo>
                <a:lnTo>
                  <a:pt x="175685" y="252873"/>
                </a:lnTo>
                <a:lnTo>
                  <a:pt x="175685" y="4923422"/>
                </a:lnTo>
                <a:lnTo>
                  <a:pt x="182095" y="4954967"/>
                </a:lnTo>
                <a:lnTo>
                  <a:pt x="199550" y="4980801"/>
                </a:lnTo>
                <a:lnTo>
                  <a:pt x="225384" y="4998256"/>
                </a:lnTo>
                <a:lnTo>
                  <a:pt x="256929" y="5004666"/>
                </a:lnTo>
                <a:lnTo>
                  <a:pt x="3708802" y="5004666"/>
                </a:lnTo>
                <a:lnTo>
                  <a:pt x="3697590" y="5040909"/>
                </a:lnTo>
                <a:lnTo>
                  <a:pt x="3677253" y="5078509"/>
                </a:lnTo>
                <a:lnTo>
                  <a:pt x="3650288" y="5111300"/>
                </a:lnTo>
                <a:lnTo>
                  <a:pt x="3617562" y="5138379"/>
                </a:lnTo>
                <a:lnTo>
                  <a:pt x="3579945" y="5158841"/>
                </a:lnTo>
                <a:lnTo>
                  <a:pt x="3538305" y="5171781"/>
                </a:lnTo>
                <a:lnTo>
                  <a:pt x="3493511" y="5176296"/>
                </a:lnTo>
                <a:close/>
              </a:path>
              <a:path w="3715384" h="5176520">
                <a:moveTo>
                  <a:pt x="3708802" y="5004666"/>
                </a:moveTo>
                <a:lnTo>
                  <a:pt x="3457967" y="5004666"/>
                </a:lnTo>
                <a:lnTo>
                  <a:pt x="3489512" y="4998256"/>
                </a:lnTo>
                <a:lnTo>
                  <a:pt x="3515346" y="4980801"/>
                </a:lnTo>
                <a:lnTo>
                  <a:pt x="3532801" y="4954967"/>
                </a:lnTo>
                <a:lnTo>
                  <a:pt x="3539211" y="4923422"/>
                </a:lnTo>
                <a:lnTo>
                  <a:pt x="3540227" y="4923422"/>
                </a:lnTo>
                <a:lnTo>
                  <a:pt x="3540227" y="252873"/>
                </a:lnTo>
                <a:lnTo>
                  <a:pt x="3533816" y="221327"/>
                </a:lnTo>
                <a:lnTo>
                  <a:pt x="3516361" y="195494"/>
                </a:lnTo>
                <a:lnTo>
                  <a:pt x="3490528" y="178039"/>
                </a:lnTo>
                <a:lnTo>
                  <a:pt x="3458982" y="171628"/>
                </a:lnTo>
                <a:lnTo>
                  <a:pt x="3708897" y="171628"/>
                </a:lnTo>
                <a:lnTo>
                  <a:pt x="3710429" y="176597"/>
                </a:lnTo>
                <a:lnTo>
                  <a:pt x="3714896" y="221327"/>
                </a:lnTo>
                <a:lnTo>
                  <a:pt x="3714896" y="4954967"/>
                </a:lnTo>
                <a:lnTo>
                  <a:pt x="3710429" y="4999406"/>
                </a:lnTo>
                <a:lnTo>
                  <a:pt x="3708802" y="50046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130196" y="3103590"/>
            <a:ext cx="3771900" cy="5233670"/>
          </a:xfrm>
          <a:custGeom>
            <a:avLst/>
            <a:gdLst/>
            <a:ahLst/>
            <a:cxnLst/>
            <a:rect l="l" t="t" r="r" b="b"/>
            <a:pathLst>
              <a:path w="3771900" h="5233670">
                <a:moveTo>
                  <a:pt x="3514844" y="5233167"/>
                </a:moveTo>
                <a:lnTo>
                  <a:pt x="256936" y="5233167"/>
                </a:lnTo>
                <a:lnTo>
                  <a:pt x="210678" y="5229036"/>
                </a:lnTo>
                <a:lnTo>
                  <a:pt x="167171" y="5217124"/>
                </a:lnTo>
                <a:lnTo>
                  <a:pt x="127132" y="5198149"/>
                </a:lnTo>
                <a:lnTo>
                  <a:pt x="91281" y="5172830"/>
                </a:lnTo>
                <a:lnTo>
                  <a:pt x="60337" y="5141885"/>
                </a:lnTo>
                <a:lnTo>
                  <a:pt x="35017" y="5106034"/>
                </a:lnTo>
                <a:lnTo>
                  <a:pt x="16042" y="5065996"/>
                </a:lnTo>
                <a:lnTo>
                  <a:pt x="4130" y="5022489"/>
                </a:lnTo>
                <a:lnTo>
                  <a:pt x="0" y="4976231"/>
                </a:lnTo>
                <a:lnTo>
                  <a:pt x="0" y="257951"/>
                </a:lnTo>
                <a:lnTo>
                  <a:pt x="4130" y="211659"/>
                </a:lnTo>
                <a:lnTo>
                  <a:pt x="16042" y="168058"/>
                </a:lnTo>
                <a:lnTo>
                  <a:pt x="35017" y="127885"/>
                </a:lnTo>
                <a:lnTo>
                  <a:pt x="60337" y="91873"/>
                </a:lnTo>
                <a:lnTo>
                  <a:pt x="91281" y="60760"/>
                </a:lnTo>
                <a:lnTo>
                  <a:pt x="127132" y="35281"/>
                </a:lnTo>
                <a:lnTo>
                  <a:pt x="167171" y="16170"/>
                </a:lnTo>
                <a:lnTo>
                  <a:pt x="210678" y="4165"/>
                </a:lnTo>
                <a:lnTo>
                  <a:pt x="256936" y="0"/>
                </a:lnTo>
                <a:lnTo>
                  <a:pt x="3514844" y="0"/>
                </a:lnTo>
                <a:lnTo>
                  <a:pt x="3561101" y="4165"/>
                </a:lnTo>
                <a:lnTo>
                  <a:pt x="3604608" y="16170"/>
                </a:lnTo>
                <a:lnTo>
                  <a:pt x="3632433" y="29451"/>
                </a:lnTo>
                <a:lnTo>
                  <a:pt x="256936" y="29451"/>
                </a:lnTo>
                <a:lnTo>
                  <a:pt x="210962" y="34104"/>
                </a:lnTo>
                <a:lnTo>
                  <a:pt x="168106" y="47445"/>
                </a:lnTo>
                <a:lnTo>
                  <a:pt x="129297" y="68546"/>
                </a:lnTo>
                <a:lnTo>
                  <a:pt x="95462" y="96478"/>
                </a:lnTo>
                <a:lnTo>
                  <a:pt x="67530" y="130312"/>
                </a:lnTo>
                <a:lnTo>
                  <a:pt x="46430" y="169122"/>
                </a:lnTo>
                <a:lnTo>
                  <a:pt x="33089" y="211977"/>
                </a:lnTo>
                <a:lnTo>
                  <a:pt x="28435" y="257951"/>
                </a:lnTo>
                <a:lnTo>
                  <a:pt x="28435" y="4976231"/>
                </a:lnTo>
                <a:lnTo>
                  <a:pt x="33089" y="5022205"/>
                </a:lnTo>
                <a:lnTo>
                  <a:pt x="46430" y="5065061"/>
                </a:lnTo>
                <a:lnTo>
                  <a:pt x="67530" y="5103870"/>
                </a:lnTo>
                <a:lnTo>
                  <a:pt x="95462" y="5137704"/>
                </a:lnTo>
                <a:lnTo>
                  <a:pt x="129297" y="5165636"/>
                </a:lnTo>
                <a:lnTo>
                  <a:pt x="168106" y="5186737"/>
                </a:lnTo>
                <a:lnTo>
                  <a:pt x="210962" y="5200078"/>
                </a:lnTo>
                <a:lnTo>
                  <a:pt x="256936" y="5204731"/>
                </a:lnTo>
                <a:lnTo>
                  <a:pt x="3630759" y="5204731"/>
                </a:lnTo>
                <a:lnTo>
                  <a:pt x="3604608" y="5217124"/>
                </a:lnTo>
                <a:lnTo>
                  <a:pt x="3561101" y="5229036"/>
                </a:lnTo>
                <a:lnTo>
                  <a:pt x="3514844" y="5233167"/>
                </a:lnTo>
                <a:close/>
              </a:path>
              <a:path w="3771900" h="5233670">
                <a:moveTo>
                  <a:pt x="3630759" y="5204731"/>
                </a:moveTo>
                <a:lnTo>
                  <a:pt x="3514844" y="5204731"/>
                </a:lnTo>
                <a:lnTo>
                  <a:pt x="3560818" y="5200078"/>
                </a:lnTo>
                <a:lnTo>
                  <a:pt x="3603674" y="5186737"/>
                </a:lnTo>
                <a:lnTo>
                  <a:pt x="3642483" y="5165636"/>
                </a:lnTo>
                <a:lnTo>
                  <a:pt x="3676318" y="5137704"/>
                </a:lnTo>
                <a:lnTo>
                  <a:pt x="3704249" y="5103870"/>
                </a:lnTo>
                <a:lnTo>
                  <a:pt x="3725350" y="5065061"/>
                </a:lnTo>
                <a:lnTo>
                  <a:pt x="3738691" y="5022205"/>
                </a:lnTo>
                <a:lnTo>
                  <a:pt x="3743344" y="4976231"/>
                </a:lnTo>
                <a:lnTo>
                  <a:pt x="3743344" y="257951"/>
                </a:lnTo>
                <a:lnTo>
                  <a:pt x="3738691" y="211977"/>
                </a:lnTo>
                <a:lnTo>
                  <a:pt x="3725350" y="169122"/>
                </a:lnTo>
                <a:lnTo>
                  <a:pt x="3704249" y="130312"/>
                </a:lnTo>
                <a:lnTo>
                  <a:pt x="3676318" y="96478"/>
                </a:lnTo>
                <a:lnTo>
                  <a:pt x="3642483" y="68546"/>
                </a:lnTo>
                <a:lnTo>
                  <a:pt x="3603674" y="47445"/>
                </a:lnTo>
                <a:lnTo>
                  <a:pt x="3560818" y="34104"/>
                </a:lnTo>
                <a:lnTo>
                  <a:pt x="3514844" y="29451"/>
                </a:lnTo>
                <a:lnTo>
                  <a:pt x="3632433" y="29451"/>
                </a:lnTo>
                <a:lnTo>
                  <a:pt x="3680498" y="60760"/>
                </a:lnTo>
                <a:lnTo>
                  <a:pt x="3711442" y="91873"/>
                </a:lnTo>
                <a:lnTo>
                  <a:pt x="3736761" y="127885"/>
                </a:lnTo>
                <a:lnTo>
                  <a:pt x="3755736" y="168058"/>
                </a:lnTo>
                <a:lnTo>
                  <a:pt x="3767649" y="211659"/>
                </a:lnTo>
                <a:lnTo>
                  <a:pt x="3771779" y="257951"/>
                </a:lnTo>
                <a:lnTo>
                  <a:pt x="3771779" y="4976231"/>
                </a:lnTo>
                <a:lnTo>
                  <a:pt x="3767649" y="5022489"/>
                </a:lnTo>
                <a:lnTo>
                  <a:pt x="3755736" y="5065996"/>
                </a:lnTo>
                <a:lnTo>
                  <a:pt x="3736761" y="5106034"/>
                </a:lnTo>
                <a:lnTo>
                  <a:pt x="3711442" y="5141885"/>
                </a:lnTo>
                <a:lnTo>
                  <a:pt x="3680498" y="5172830"/>
                </a:lnTo>
                <a:lnTo>
                  <a:pt x="3644647" y="5198149"/>
                </a:lnTo>
                <a:lnTo>
                  <a:pt x="3630759" y="5204731"/>
                </a:lnTo>
                <a:close/>
              </a:path>
            </a:pathLst>
          </a:custGeom>
          <a:solidFill>
            <a:srgbClr val="E8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5339" y="3302640"/>
            <a:ext cx="3364542" cy="4830313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9692123" y="318686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466" y="60933"/>
                </a:moveTo>
                <a:lnTo>
                  <a:pt x="18607" y="58539"/>
                </a:lnTo>
                <a:lnTo>
                  <a:pt x="8923" y="52009"/>
                </a:lnTo>
                <a:lnTo>
                  <a:pt x="2394" y="42325"/>
                </a:lnTo>
                <a:lnTo>
                  <a:pt x="0" y="30466"/>
                </a:lnTo>
                <a:lnTo>
                  <a:pt x="2394" y="18607"/>
                </a:lnTo>
                <a:lnTo>
                  <a:pt x="8923" y="8923"/>
                </a:lnTo>
                <a:lnTo>
                  <a:pt x="18607" y="2394"/>
                </a:lnTo>
                <a:lnTo>
                  <a:pt x="30466" y="0"/>
                </a:lnTo>
                <a:lnTo>
                  <a:pt x="42325" y="2394"/>
                </a:lnTo>
                <a:lnTo>
                  <a:pt x="52010" y="8923"/>
                </a:lnTo>
                <a:lnTo>
                  <a:pt x="58539" y="18607"/>
                </a:lnTo>
                <a:lnTo>
                  <a:pt x="60934" y="30466"/>
                </a:lnTo>
                <a:lnTo>
                  <a:pt x="58539" y="42325"/>
                </a:lnTo>
                <a:lnTo>
                  <a:pt x="52010" y="52009"/>
                </a:lnTo>
                <a:lnTo>
                  <a:pt x="42325" y="58539"/>
                </a:lnTo>
                <a:lnTo>
                  <a:pt x="30466" y="6093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7193" y="3173664"/>
            <a:ext cx="87337" cy="87337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9993743" y="3192960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4">
                <a:moveTo>
                  <a:pt x="24373" y="48746"/>
                </a:moveTo>
                <a:lnTo>
                  <a:pt x="14886" y="46831"/>
                </a:lnTo>
                <a:lnTo>
                  <a:pt x="7138" y="41607"/>
                </a:lnTo>
                <a:lnTo>
                  <a:pt x="1915" y="33860"/>
                </a:lnTo>
                <a:lnTo>
                  <a:pt x="0" y="24373"/>
                </a:lnTo>
                <a:lnTo>
                  <a:pt x="1915" y="14885"/>
                </a:lnTo>
                <a:lnTo>
                  <a:pt x="7138" y="7138"/>
                </a:lnTo>
                <a:lnTo>
                  <a:pt x="14886" y="1915"/>
                </a:lnTo>
                <a:lnTo>
                  <a:pt x="24373" y="0"/>
                </a:lnTo>
                <a:lnTo>
                  <a:pt x="33861" y="1915"/>
                </a:lnTo>
                <a:lnTo>
                  <a:pt x="41608" y="7138"/>
                </a:lnTo>
                <a:lnTo>
                  <a:pt x="46831" y="14885"/>
                </a:lnTo>
                <a:lnTo>
                  <a:pt x="48747" y="24373"/>
                </a:lnTo>
                <a:lnTo>
                  <a:pt x="46831" y="33860"/>
                </a:lnTo>
                <a:lnTo>
                  <a:pt x="41608" y="41607"/>
                </a:lnTo>
                <a:lnTo>
                  <a:pt x="33861" y="46831"/>
                </a:lnTo>
                <a:lnTo>
                  <a:pt x="24373" y="4874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0006448" y="3206162"/>
            <a:ext cx="23495" cy="22860"/>
          </a:xfrm>
          <a:custGeom>
            <a:avLst/>
            <a:gdLst/>
            <a:ahLst/>
            <a:cxnLst/>
            <a:rect l="l" t="t" r="r" b="b"/>
            <a:pathLst>
              <a:path w="23495" h="22860">
                <a:moveTo>
                  <a:pt x="15661" y="22342"/>
                </a:moveTo>
                <a:lnTo>
                  <a:pt x="7678" y="22342"/>
                </a:lnTo>
                <a:lnTo>
                  <a:pt x="3990" y="20213"/>
                </a:lnTo>
                <a:lnTo>
                  <a:pt x="0" y="13300"/>
                </a:lnTo>
                <a:lnTo>
                  <a:pt x="0" y="9042"/>
                </a:lnTo>
                <a:lnTo>
                  <a:pt x="3990" y="2129"/>
                </a:lnTo>
                <a:lnTo>
                  <a:pt x="7678" y="0"/>
                </a:lnTo>
                <a:lnTo>
                  <a:pt x="15661" y="0"/>
                </a:lnTo>
                <a:lnTo>
                  <a:pt x="19349" y="2129"/>
                </a:lnTo>
                <a:lnTo>
                  <a:pt x="23339" y="9042"/>
                </a:lnTo>
                <a:lnTo>
                  <a:pt x="23339" y="13300"/>
                </a:lnTo>
                <a:lnTo>
                  <a:pt x="19349" y="20213"/>
                </a:lnTo>
                <a:lnTo>
                  <a:pt x="15661" y="22342"/>
                </a:lnTo>
                <a:close/>
              </a:path>
            </a:pathLst>
          </a:custGeom>
          <a:solidFill>
            <a:srgbClr val="E8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0004642" y="3206162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8542" y="12186"/>
                </a:moveTo>
                <a:lnTo>
                  <a:pt x="4188" y="12186"/>
                </a:lnTo>
                <a:lnTo>
                  <a:pt x="2176" y="11025"/>
                </a:lnTo>
                <a:lnTo>
                  <a:pt x="0" y="7254"/>
                </a:lnTo>
                <a:lnTo>
                  <a:pt x="0" y="4931"/>
                </a:lnTo>
                <a:lnTo>
                  <a:pt x="2176" y="1161"/>
                </a:lnTo>
                <a:lnTo>
                  <a:pt x="4188" y="0"/>
                </a:lnTo>
                <a:lnTo>
                  <a:pt x="8542" y="0"/>
                </a:lnTo>
                <a:lnTo>
                  <a:pt x="10554" y="1161"/>
                </a:lnTo>
                <a:lnTo>
                  <a:pt x="12730" y="4931"/>
                </a:lnTo>
                <a:lnTo>
                  <a:pt x="12730" y="7254"/>
                </a:lnTo>
                <a:lnTo>
                  <a:pt x="10554" y="11025"/>
                </a:lnTo>
                <a:lnTo>
                  <a:pt x="8542" y="12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1379975" y="3090391"/>
            <a:ext cx="535305" cy="911225"/>
          </a:xfrm>
          <a:custGeom>
            <a:avLst/>
            <a:gdLst/>
            <a:ahLst/>
            <a:cxnLst/>
            <a:rect l="l" t="t" r="r" b="b"/>
            <a:pathLst>
              <a:path w="535304" h="911225">
                <a:moveTo>
                  <a:pt x="255917" y="13208"/>
                </a:moveTo>
                <a:lnTo>
                  <a:pt x="253771" y="4711"/>
                </a:lnTo>
                <a:lnTo>
                  <a:pt x="247916" y="889"/>
                </a:lnTo>
                <a:lnTo>
                  <a:pt x="239928" y="0"/>
                </a:lnTo>
                <a:lnTo>
                  <a:pt x="27419" y="0"/>
                </a:lnTo>
                <a:lnTo>
                  <a:pt x="15989" y="0"/>
                </a:lnTo>
                <a:lnTo>
                  <a:pt x="8001" y="889"/>
                </a:lnTo>
                <a:lnTo>
                  <a:pt x="2146" y="4711"/>
                </a:lnTo>
                <a:lnTo>
                  <a:pt x="0" y="13208"/>
                </a:lnTo>
                <a:lnTo>
                  <a:pt x="255917" y="13208"/>
                </a:lnTo>
                <a:close/>
              </a:path>
              <a:path w="535304" h="911225">
                <a:moveTo>
                  <a:pt x="535279" y="706120"/>
                </a:moveTo>
                <a:lnTo>
                  <a:pt x="534314" y="697052"/>
                </a:lnTo>
                <a:lnTo>
                  <a:pt x="530479" y="690854"/>
                </a:lnTo>
                <a:lnTo>
                  <a:pt x="521995" y="688555"/>
                </a:lnTo>
                <a:lnTo>
                  <a:pt x="521995" y="910958"/>
                </a:lnTo>
                <a:lnTo>
                  <a:pt x="530479" y="908812"/>
                </a:lnTo>
                <a:lnTo>
                  <a:pt x="534314" y="902957"/>
                </a:lnTo>
                <a:lnTo>
                  <a:pt x="535279" y="894245"/>
                </a:lnTo>
                <a:lnTo>
                  <a:pt x="535279" y="706120"/>
                </a:lnTo>
                <a:close/>
              </a:path>
              <a:path w="535304" h="911225">
                <a:moveTo>
                  <a:pt x="535279" y="445122"/>
                </a:moveTo>
                <a:lnTo>
                  <a:pt x="534314" y="436054"/>
                </a:lnTo>
                <a:lnTo>
                  <a:pt x="530479" y="429856"/>
                </a:lnTo>
                <a:lnTo>
                  <a:pt x="521995" y="427558"/>
                </a:lnTo>
                <a:lnTo>
                  <a:pt x="521995" y="649960"/>
                </a:lnTo>
                <a:lnTo>
                  <a:pt x="530479" y="647814"/>
                </a:lnTo>
                <a:lnTo>
                  <a:pt x="534314" y="641959"/>
                </a:lnTo>
                <a:lnTo>
                  <a:pt x="535279" y="633247"/>
                </a:lnTo>
                <a:lnTo>
                  <a:pt x="535279" y="445122"/>
                </a:lnTo>
                <a:close/>
              </a:path>
            </a:pathLst>
          </a:custGeom>
          <a:solidFill>
            <a:srgbClr val="BCBC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3694199" y="3056362"/>
            <a:ext cx="2543810" cy="5194300"/>
          </a:xfrm>
          <a:custGeom>
            <a:avLst/>
            <a:gdLst/>
            <a:ahLst/>
            <a:cxnLst/>
            <a:rect l="l" t="t" r="r" b="b"/>
            <a:pathLst>
              <a:path w="2543809" h="5194300">
                <a:moveTo>
                  <a:pt x="2184915" y="5193674"/>
                </a:moveTo>
                <a:lnTo>
                  <a:pt x="358583" y="5193674"/>
                </a:lnTo>
                <a:lnTo>
                  <a:pt x="309949" y="5190399"/>
                </a:lnTo>
                <a:lnTo>
                  <a:pt x="263296" y="5180858"/>
                </a:lnTo>
                <a:lnTo>
                  <a:pt x="219053" y="5165479"/>
                </a:lnTo>
                <a:lnTo>
                  <a:pt x="177649" y="5144692"/>
                </a:lnTo>
                <a:lnTo>
                  <a:pt x="139511" y="5118925"/>
                </a:lnTo>
                <a:lnTo>
                  <a:pt x="105068" y="5088606"/>
                </a:lnTo>
                <a:lnTo>
                  <a:pt x="74749" y="5054163"/>
                </a:lnTo>
                <a:lnTo>
                  <a:pt x="48982" y="5016025"/>
                </a:lnTo>
                <a:lnTo>
                  <a:pt x="28195" y="4974620"/>
                </a:lnTo>
                <a:lnTo>
                  <a:pt x="12816" y="4930378"/>
                </a:lnTo>
                <a:lnTo>
                  <a:pt x="3275" y="4883725"/>
                </a:lnTo>
                <a:lnTo>
                  <a:pt x="0" y="4835091"/>
                </a:lnTo>
                <a:lnTo>
                  <a:pt x="0" y="358583"/>
                </a:lnTo>
                <a:lnTo>
                  <a:pt x="3275" y="309949"/>
                </a:lnTo>
                <a:lnTo>
                  <a:pt x="12816" y="263296"/>
                </a:lnTo>
                <a:lnTo>
                  <a:pt x="28195" y="219053"/>
                </a:lnTo>
                <a:lnTo>
                  <a:pt x="48982" y="177649"/>
                </a:lnTo>
                <a:lnTo>
                  <a:pt x="74749" y="139511"/>
                </a:lnTo>
                <a:lnTo>
                  <a:pt x="105068" y="105068"/>
                </a:lnTo>
                <a:lnTo>
                  <a:pt x="139511" y="74749"/>
                </a:lnTo>
                <a:lnTo>
                  <a:pt x="177649" y="48982"/>
                </a:lnTo>
                <a:lnTo>
                  <a:pt x="219053" y="28195"/>
                </a:lnTo>
                <a:lnTo>
                  <a:pt x="263296" y="12816"/>
                </a:lnTo>
                <a:lnTo>
                  <a:pt x="309949" y="3275"/>
                </a:lnTo>
                <a:lnTo>
                  <a:pt x="358583" y="0"/>
                </a:lnTo>
                <a:lnTo>
                  <a:pt x="2184915" y="0"/>
                </a:lnTo>
                <a:lnTo>
                  <a:pt x="2233549" y="3275"/>
                </a:lnTo>
                <a:lnTo>
                  <a:pt x="2280202" y="12816"/>
                </a:lnTo>
                <a:lnTo>
                  <a:pt x="2324445" y="28195"/>
                </a:lnTo>
                <a:lnTo>
                  <a:pt x="2365849" y="48982"/>
                </a:lnTo>
                <a:lnTo>
                  <a:pt x="2403987" y="74749"/>
                </a:lnTo>
                <a:lnTo>
                  <a:pt x="2438430" y="105068"/>
                </a:lnTo>
                <a:lnTo>
                  <a:pt x="2462472" y="132380"/>
                </a:lnTo>
                <a:lnTo>
                  <a:pt x="345730" y="132380"/>
                </a:lnTo>
                <a:lnTo>
                  <a:pt x="297157" y="137989"/>
                </a:lnTo>
                <a:lnTo>
                  <a:pt x="252541" y="153963"/>
                </a:lnTo>
                <a:lnTo>
                  <a:pt x="213163" y="179020"/>
                </a:lnTo>
                <a:lnTo>
                  <a:pt x="180305" y="211878"/>
                </a:lnTo>
                <a:lnTo>
                  <a:pt x="155248" y="251256"/>
                </a:lnTo>
                <a:lnTo>
                  <a:pt x="139274" y="295872"/>
                </a:lnTo>
                <a:lnTo>
                  <a:pt x="133665" y="344445"/>
                </a:lnTo>
                <a:lnTo>
                  <a:pt x="133665" y="4855655"/>
                </a:lnTo>
                <a:lnTo>
                  <a:pt x="139274" y="4904228"/>
                </a:lnTo>
                <a:lnTo>
                  <a:pt x="155248" y="4948844"/>
                </a:lnTo>
                <a:lnTo>
                  <a:pt x="180305" y="4988222"/>
                </a:lnTo>
                <a:lnTo>
                  <a:pt x="213163" y="5021080"/>
                </a:lnTo>
                <a:lnTo>
                  <a:pt x="252541" y="5046137"/>
                </a:lnTo>
                <a:lnTo>
                  <a:pt x="297157" y="5062111"/>
                </a:lnTo>
                <a:lnTo>
                  <a:pt x="345730" y="5067720"/>
                </a:lnTo>
                <a:lnTo>
                  <a:pt x="2456815" y="5067720"/>
                </a:lnTo>
                <a:lnTo>
                  <a:pt x="2438430" y="5088606"/>
                </a:lnTo>
                <a:lnTo>
                  <a:pt x="2403987" y="5118925"/>
                </a:lnTo>
                <a:lnTo>
                  <a:pt x="2365849" y="5144692"/>
                </a:lnTo>
                <a:lnTo>
                  <a:pt x="2324445" y="5165479"/>
                </a:lnTo>
                <a:lnTo>
                  <a:pt x="2280202" y="5180858"/>
                </a:lnTo>
                <a:lnTo>
                  <a:pt x="2233549" y="5190399"/>
                </a:lnTo>
                <a:lnTo>
                  <a:pt x="2184915" y="5193674"/>
                </a:lnTo>
                <a:close/>
              </a:path>
              <a:path w="2543809" h="5194300">
                <a:moveTo>
                  <a:pt x="1804484" y="309743"/>
                </a:moveTo>
                <a:lnTo>
                  <a:pt x="741586" y="309743"/>
                </a:lnTo>
                <a:lnTo>
                  <a:pt x="695257" y="300285"/>
                </a:lnTo>
                <a:lnTo>
                  <a:pt x="657242" y="274560"/>
                </a:lnTo>
                <a:lnTo>
                  <a:pt x="631517" y="236545"/>
                </a:lnTo>
                <a:lnTo>
                  <a:pt x="622058" y="190216"/>
                </a:lnTo>
                <a:lnTo>
                  <a:pt x="622058" y="132380"/>
                </a:lnTo>
                <a:lnTo>
                  <a:pt x="1924011" y="132380"/>
                </a:lnTo>
                <a:lnTo>
                  <a:pt x="1924011" y="164511"/>
                </a:lnTo>
                <a:lnTo>
                  <a:pt x="1576996" y="164511"/>
                </a:lnTo>
                <a:lnTo>
                  <a:pt x="1564926" y="167001"/>
                </a:lnTo>
                <a:lnTo>
                  <a:pt x="1554664" y="173829"/>
                </a:lnTo>
                <a:lnTo>
                  <a:pt x="1553990" y="174793"/>
                </a:lnTo>
                <a:lnTo>
                  <a:pt x="1102740" y="174793"/>
                </a:lnTo>
                <a:lnTo>
                  <a:pt x="1094446" y="176399"/>
                </a:lnTo>
                <a:lnTo>
                  <a:pt x="1087477" y="180898"/>
                </a:lnTo>
                <a:lnTo>
                  <a:pt x="1082678" y="187806"/>
                </a:lnTo>
                <a:lnTo>
                  <a:pt x="1080890" y="196642"/>
                </a:lnTo>
                <a:lnTo>
                  <a:pt x="1082678" y="205478"/>
                </a:lnTo>
                <a:lnTo>
                  <a:pt x="1087477" y="212386"/>
                </a:lnTo>
                <a:lnTo>
                  <a:pt x="1094446" y="216885"/>
                </a:lnTo>
                <a:lnTo>
                  <a:pt x="1102740" y="218491"/>
                </a:lnTo>
                <a:lnTo>
                  <a:pt x="1553537" y="218491"/>
                </a:lnTo>
                <a:lnTo>
                  <a:pt x="1554182" y="219455"/>
                </a:lnTo>
                <a:lnTo>
                  <a:pt x="1564384" y="226283"/>
                </a:lnTo>
                <a:lnTo>
                  <a:pt x="1576996" y="228773"/>
                </a:lnTo>
                <a:lnTo>
                  <a:pt x="1916139" y="228773"/>
                </a:lnTo>
                <a:lnTo>
                  <a:pt x="1914552" y="236545"/>
                </a:lnTo>
                <a:lnTo>
                  <a:pt x="1888827" y="274560"/>
                </a:lnTo>
                <a:lnTo>
                  <a:pt x="1850812" y="300285"/>
                </a:lnTo>
                <a:lnTo>
                  <a:pt x="1804484" y="309743"/>
                </a:lnTo>
                <a:close/>
              </a:path>
              <a:path w="2543809" h="5194300">
                <a:moveTo>
                  <a:pt x="2456815" y="5067720"/>
                </a:moveTo>
                <a:lnTo>
                  <a:pt x="2200338" y="5067720"/>
                </a:lnTo>
                <a:lnTo>
                  <a:pt x="2248912" y="5062111"/>
                </a:lnTo>
                <a:lnTo>
                  <a:pt x="2293528" y="5046137"/>
                </a:lnTo>
                <a:lnTo>
                  <a:pt x="2332907" y="5021080"/>
                </a:lnTo>
                <a:lnTo>
                  <a:pt x="2365765" y="4988222"/>
                </a:lnTo>
                <a:lnTo>
                  <a:pt x="2390822" y="4948844"/>
                </a:lnTo>
                <a:lnTo>
                  <a:pt x="2406795" y="4904228"/>
                </a:lnTo>
                <a:lnTo>
                  <a:pt x="2412405" y="4855655"/>
                </a:lnTo>
                <a:lnTo>
                  <a:pt x="2411119" y="4855655"/>
                </a:lnTo>
                <a:lnTo>
                  <a:pt x="2411119" y="344445"/>
                </a:lnTo>
                <a:lnTo>
                  <a:pt x="2405510" y="295872"/>
                </a:lnTo>
                <a:lnTo>
                  <a:pt x="2389536" y="251256"/>
                </a:lnTo>
                <a:lnTo>
                  <a:pt x="2364479" y="211878"/>
                </a:lnTo>
                <a:lnTo>
                  <a:pt x="2331621" y="179020"/>
                </a:lnTo>
                <a:lnTo>
                  <a:pt x="2292243" y="153963"/>
                </a:lnTo>
                <a:lnTo>
                  <a:pt x="2247627" y="137989"/>
                </a:lnTo>
                <a:lnTo>
                  <a:pt x="2199054" y="132380"/>
                </a:lnTo>
                <a:lnTo>
                  <a:pt x="2462472" y="132380"/>
                </a:lnTo>
                <a:lnTo>
                  <a:pt x="2494517" y="177649"/>
                </a:lnTo>
                <a:lnTo>
                  <a:pt x="2515304" y="219053"/>
                </a:lnTo>
                <a:lnTo>
                  <a:pt x="2530682" y="263296"/>
                </a:lnTo>
                <a:lnTo>
                  <a:pt x="2540223" y="309949"/>
                </a:lnTo>
                <a:lnTo>
                  <a:pt x="2543499" y="358583"/>
                </a:lnTo>
                <a:lnTo>
                  <a:pt x="2543499" y="4835091"/>
                </a:lnTo>
                <a:lnTo>
                  <a:pt x="2540223" y="4883725"/>
                </a:lnTo>
                <a:lnTo>
                  <a:pt x="2530682" y="4930378"/>
                </a:lnTo>
                <a:lnTo>
                  <a:pt x="2515304" y="4974620"/>
                </a:lnTo>
                <a:lnTo>
                  <a:pt x="2494517" y="5016025"/>
                </a:lnTo>
                <a:lnTo>
                  <a:pt x="2468749" y="5054163"/>
                </a:lnTo>
                <a:lnTo>
                  <a:pt x="2456815" y="5067720"/>
                </a:lnTo>
                <a:close/>
              </a:path>
              <a:path w="2543809" h="5194300">
                <a:moveTo>
                  <a:pt x="1916139" y="228773"/>
                </a:moveTo>
                <a:lnTo>
                  <a:pt x="1576996" y="228773"/>
                </a:lnTo>
                <a:lnTo>
                  <a:pt x="1589607" y="226283"/>
                </a:lnTo>
                <a:lnTo>
                  <a:pt x="1599808" y="219455"/>
                </a:lnTo>
                <a:lnTo>
                  <a:pt x="1606636" y="209254"/>
                </a:lnTo>
                <a:lnTo>
                  <a:pt x="1609126" y="196642"/>
                </a:lnTo>
                <a:lnTo>
                  <a:pt x="1606636" y="184031"/>
                </a:lnTo>
                <a:lnTo>
                  <a:pt x="1599808" y="173829"/>
                </a:lnTo>
                <a:lnTo>
                  <a:pt x="1589607" y="167001"/>
                </a:lnTo>
                <a:lnTo>
                  <a:pt x="1576996" y="164511"/>
                </a:lnTo>
                <a:lnTo>
                  <a:pt x="1924011" y="164511"/>
                </a:lnTo>
                <a:lnTo>
                  <a:pt x="1924011" y="190216"/>
                </a:lnTo>
                <a:lnTo>
                  <a:pt x="1916139" y="228773"/>
                </a:lnTo>
                <a:close/>
              </a:path>
              <a:path w="2543809" h="5194300">
                <a:moveTo>
                  <a:pt x="1553537" y="218491"/>
                </a:moveTo>
                <a:lnTo>
                  <a:pt x="1411198" y="218491"/>
                </a:lnTo>
                <a:lnTo>
                  <a:pt x="1419493" y="216885"/>
                </a:lnTo>
                <a:lnTo>
                  <a:pt x="1426461" y="212386"/>
                </a:lnTo>
                <a:lnTo>
                  <a:pt x="1431260" y="205478"/>
                </a:lnTo>
                <a:lnTo>
                  <a:pt x="1433047" y="196642"/>
                </a:lnTo>
                <a:lnTo>
                  <a:pt x="1431260" y="187806"/>
                </a:lnTo>
                <a:lnTo>
                  <a:pt x="1426461" y="180898"/>
                </a:lnTo>
                <a:lnTo>
                  <a:pt x="1419493" y="176399"/>
                </a:lnTo>
                <a:lnTo>
                  <a:pt x="1411198" y="174793"/>
                </a:lnTo>
                <a:lnTo>
                  <a:pt x="1553990" y="174793"/>
                </a:lnTo>
                <a:lnTo>
                  <a:pt x="1547535" y="184031"/>
                </a:lnTo>
                <a:lnTo>
                  <a:pt x="1544864" y="196642"/>
                </a:lnTo>
                <a:lnTo>
                  <a:pt x="1547354" y="209254"/>
                </a:lnTo>
                <a:lnTo>
                  <a:pt x="1553537" y="218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bg 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27864" y="3188742"/>
            <a:ext cx="2277454" cy="4935340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14775091" y="3231155"/>
            <a:ext cx="352425" cy="43815"/>
          </a:xfrm>
          <a:custGeom>
            <a:avLst/>
            <a:gdLst/>
            <a:ahLst/>
            <a:cxnLst/>
            <a:rect l="l" t="t" r="r" b="b"/>
            <a:pathLst>
              <a:path w="352425" h="43814">
                <a:moveTo>
                  <a:pt x="330307" y="43698"/>
                </a:moveTo>
                <a:lnTo>
                  <a:pt x="21849" y="43698"/>
                </a:lnTo>
                <a:lnTo>
                  <a:pt x="13555" y="42091"/>
                </a:lnTo>
                <a:lnTo>
                  <a:pt x="6587" y="37593"/>
                </a:lnTo>
                <a:lnTo>
                  <a:pt x="1787" y="30685"/>
                </a:lnTo>
                <a:lnTo>
                  <a:pt x="0" y="21849"/>
                </a:lnTo>
                <a:lnTo>
                  <a:pt x="1787" y="13013"/>
                </a:lnTo>
                <a:lnTo>
                  <a:pt x="6587" y="6104"/>
                </a:lnTo>
                <a:lnTo>
                  <a:pt x="13555" y="1606"/>
                </a:lnTo>
                <a:lnTo>
                  <a:pt x="21849" y="0"/>
                </a:lnTo>
                <a:lnTo>
                  <a:pt x="330307" y="0"/>
                </a:lnTo>
                <a:lnTo>
                  <a:pt x="338602" y="1606"/>
                </a:lnTo>
                <a:lnTo>
                  <a:pt x="345570" y="6104"/>
                </a:lnTo>
                <a:lnTo>
                  <a:pt x="350369" y="13013"/>
                </a:lnTo>
                <a:lnTo>
                  <a:pt x="352157" y="21849"/>
                </a:lnTo>
                <a:lnTo>
                  <a:pt x="350369" y="30685"/>
                </a:lnTo>
                <a:lnTo>
                  <a:pt x="345570" y="37593"/>
                </a:lnTo>
                <a:lnTo>
                  <a:pt x="338602" y="42091"/>
                </a:lnTo>
                <a:lnTo>
                  <a:pt x="330307" y="4369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39065" y="3220873"/>
            <a:ext cx="64262" cy="64262"/>
          </a:xfrm>
          <a:prstGeom prst="rect">
            <a:avLst/>
          </a:prstGeom>
        </p:spPr>
      </p:pic>
      <p:sp>
        <p:nvSpPr>
          <p:cNvPr id="35" name="bg object 35"/>
          <p:cNvSpPr/>
          <p:nvPr/>
        </p:nvSpPr>
        <p:spPr>
          <a:xfrm>
            <a:off x="13640220" y="3724693"/>
            <a:ext cx="2651760" cy="1242060"/>
          </a:xfrm>
          <a:custGeom>
            <a:avLst/>
            <a:gdLst/>
            <a:ahLst/>
            <a:cxnLst/>
            <a:rect l="l" t="t" r="r" b="b"/>
            <a:pathLst>
              <a:path w="2651759" h="1242060">
                <a:moveTo>
                  <a:pt x="28270" y="850836"/>
                </a:moveTo>
                <a:lnTo>
                  <a:pt x="17348" y="853084"/>
                </a:lnTo>
                <a:lnTo>
                  <a:pt x="8343" y="859193"/>
                </a:lnTo>
                <a:lnTo>
                  <a:pt x="2247" y="868184"/>
                </a:lnTo>
                <a:lnTo>
                  <a:pt x="0" y="879106"/>
                </a:lnTo>
                <a:lnTo>
                  <a:pt x="0" y="1213269"/>
                </a:lnTo>
                <a:lnTo>
                  <a:pt x="2247" y="1224203"/>
                </a:lnTo>
                <a:lnTo>
                  <a:pt x="8343" y="1233195"/>
                </a:lnTo>
                <a:lnTo>
                  <a:pt x="17348" y="1239304"/>
                </a:lnTo>
                <a:lnTo>
                  <a:pt x="28270" y="1241552"/>
                </a:lnTo>
                <a:lnTo>
                  <a:pt x="28270" y="850836"/>
                </a:lnTo>
                <a:close/>
              </a:path>
              <a:path w="2651759" h="1242060">
                <a:moveTo>
                  <a:pt x="28270" y="376580"/>
                </a:moveTo>
                <a:lnTo>
                  <a:pt x="17348" y="378625"/>
                </a:lnTo>
                <a:lnTo>
                  <a:pt x="8343" y="384289"/>
                </a:lnTo>
                <a:lnTo>
                  <a:pt x="2247" y="392849"/>
                </a:lnTo>
                <a:lnTo>
                  <a:pt x="0" y="403567"/>
                </a:lnTo>
                <a:lnTo>
                  <a:pt x="0" y="737730"/>
                </a:lnTo>
                <a:lnTo>
                  <a:pt x="2247" y="748652"/>
                </a:lnTo>
                <a:lnTo>
                  <a:pt x="8343" y="757656"/>
                </a:lnTo>
                <a:lnTo>
                  <a:pt x="17348" y="763752"/>
                </a:lnTo>
                <a:lnTo>
                  <a:pt x="28270" y="766013"/>
                </a:lnTo>
                <a:lnTo>
                  <a:pt x="28270" y="376580"/>
                </a:lnTo>
                <a:close/>
              </a:path>
              <a:path w="2651759" h="1242060">
                <a:moveTo>
                  <a:pt x="28270" y="0"/>
                </a:moveTo>
                <a:lnTo>
                  <a:pt x="17348" y="2044"/>
                </a:lnTo>
                <a:lnTo>
                  <a:pt x="8343" y="7708"/>
                </a:lnTo>
                <a:lnTo>
                  <a:pt x="2247" y="16268"/>
                </a:lnTo>
                <a:lnTo>
                  <a:pt x="0" y="26987"/>
                </a:lnTo>
                <a:lnTo>
                  <a:pt x="0" y="187642"/>
                </a:lnTo>
                <a:lnTo>
                  <a:pt x="2247" y="198577"/>
                </a:lnTo>
                <a:lnTo>
                  <a:pt x="8343" y="207568"/>
                </a:lnTo>
                <a:lnTo>
                  <a:pt x="17348" y="213677"/>
                </a:lnTo>
                <a:lnTo>
                  <a:pt x="28270" y="215925"/>
                </a:lnTo>
                <a:lnTo>
                  <a:pt x="28270" y="0"/>
                </a:lnTo>
                <a:close/>
              </a:path>
              <a:path w="2651759" h="1242060">
                <a:moveTo>
                  <a:pt x="2651455" y="533374"/>
                </a:moveTo>
                <a:lnTo>
                  <a:pt x="2649207" y="522452"/>
                </a:lnTo>
                <a:lnTo>
                  <a:pt x="2643098" y="513461"/>
                </a:lnTo>
                <a:lnTo>
                  <a:pt x="2634107" y="507352"/>
                </a:lnTo>
                <a:lnTo>
                  <a:pt x="2623185" y="505104"/>
                </a:lnTo>
                <a:lnTo>
                  <a:pt x="2623185" y="1131011"/>
                </a:lnTo>
                <a:lnTo>
                  <a:pt x="2634107" y="1128763"/>
                </a:lnTo>
                <a:lnTo>
                  <a:pt x="2643098" y="1122667"/>
                </a:lnTo>
                <a:lnTo>
                  <a:pt x="2649207" y="1113663"/>
                </a:lnTo>
                <a:lnTo>
                  <a:pt x="2651455" y="1102741"/>
                </a:lnTo>
                <a:lnTo>
                  <a:pt x="2651455" y="533374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13668495" y="3030657"/>
            <a:ext cx="2595245" cy="5245100"/>
          </a:xfrm>
          <a:custGeom>
            <a:avLst/>
            <a:gdLst/>
            <a:ahLst/>
            <a:cxnLst/>
            <a:rect l="l" t="t" r="r" b="b"/>
            <a:pathLst>
              <a:path w="2595244" h="5245100">
                <a:moveTo>
                  <a:pt x="2210619" y="5245084"/>
                </a:moveTo>
                <a:lnTo>
                  <a:pt x="384287" y="5245084"/>
                </a:lnTo>
                <a:lnTo>
                  <a:pt x="336116" y="5242087"/>
                </a:lnTo>
                <a:lnTo>
                  <a:pt x="289722" y="5233337"/>
                </a:lnTo>
                <a:lnTo>
                  <a:pt x="245465" y="5219196"/>
                </a:lnTo>
                <a:lnTo>
                  <a:pt x="203707" y="5200025"/>
                </a:lnTo>
                <a:lnTo>
                  <a:pt x="164810" y="5176185"/>
                </a:lnTo>
                <a:lnTo>
                  <a:pt x="129135" y="5148039"/>
                </a:lnTo>
                <a:lnTo>
                  <a:pt x="97044" y="5115948"/>
                </a:lnTo>
                <a:lnTo>
                  <a:pt x="68898" y="5080273"/>
                </a:lnTo>
                <a:lnTo>
                  <a:pt x="45058" y="5041376"/>
                </a:lnTo>
                <a:lnTo>
                  <a:pt x="25887" y="4999618"/>
                </a:lnTo>
                <a:lnTo>
                  <a:pt x="11746" y="4955361"/>
                </a:lnTo>
                <a:lnTo>
                  <a:pt x="2996" y="4908966"/>
                </a:lnTo>
                <a:lnTo>
                  <a:pt x="79" y="4862081"/>
                </a:lnTo>
                <a:lnTo>
                  <a:pt x="0" y="384288"/>
                </a:lnTo>
                <a:lnTo>
                  <a:pt x="481" y="364828"/>
                </a:lnTo>
                <a:lnTo>
                  <a:pt x="4369" y="325729"/>
                </a:lnTo>
                <a:lnTo>
                  <a:pt x="14036" y="279339"/>
                </a:lnTo>
                <a:lnTo>
                  <a:pt x="32251" y="230500"/>
                </a:lnTo>
                <a:lnTo>
                  <a:pt x="51860" y="192806"/>
                </a:lnTo>
                <a:lnTo>
                  <a:pt x="85267" y="142903"/>
                </a:lnTo>
                <a:lnTo>
                  <a:pt x="113100" y="111816"/>
                </a:lnTo>
                <a:lnTo>
                  <a:pt x="119848" y="105831"/>
                </a:lnTo>
                <a:lnTo>
                  <a:pt x="133344" y="93381"/>
                </a:lnTo>
                <a:lnTo>
                  <a:pt x="181774" y="57579"/>
                </a:lnTo>
                <a:lnTo>
                  <a:pt x="227714" y="33313"/>
                </a:lnTo>
                <a:lnTo>
                  <a:pt x="277232" y="15217"/>
                </a:lnTo>
                <a:lnTo>
                  <a:pt x="329649" y="3907"/>
                </a:lnTo>
                <a:lnTo>
                  <a:pt x="384287" y="0"/>
                </a:lnTo>
                <a:lnTo>
                  <a:pt x="2211905" y="0"/>
                </a:lnTo>
                <a:lnTo>
                  <a:pt x="2266420" y="3783"/>
                </a:lnTo>
                <a:lnTo>
                  <a:pt x="2318591" y="14847"/>
                </a:lnTo>
                <a:lnTo>
                  <a:pt x="2348497" y="25704"/>
                </a:lnTo>
                <a:lnTo>
                  <a:pt x="384287" y="25704"/>
                </a:lnTo>
                <a:lnTo>
                  <a:pt x="335660" y="28981"/>
                </a:lnTo>
                <a:lnTo>
                  <a:pt x="289012" y="38527"/>
                </a:lnTo>
                <a:lnTo>
                  <a:pt x="244775" y="53919"/>
                </a:lnTo>
                <a:lnTo>
                  <a:pt x="203353" y="74734"/>
                </a:lnTo>
                <a:lnTo>
                  <a:pt x="165215" y="100547"/>
                </a:lnTo>
                <a:lnTo>
                  <a:pt x="130772" y="130934"/>
                </a:lnTo>
                <a:lnTo>
                  <a:pt x="100453" y="165471"/>
                </a:lnTo>
                <a:lnTo>
                  <a:pt x="74686" y="203735"/>
                </a:lnTo>
                <a:lnTo>
                  <a:pt x="53899" y="245300"/>
                </a:lnTo>
                <a:lnTo>
                  <a:pt x="38520" y="289745"/>
                </a:lnTo>
                <a:lnTo>
                  <a:pt x="28979" y="336644"/>
                </a:lnTo>
                <a:lnTo>
                  <a:pt x="25790" y="384288"/>
                </a:lnTo>
                <a:lnTo>
                  <a:pt x="25704" y="4862081"/>
                </a:lnTo>
                <a:lnTo>
                  <a:pt x="28979" y="4910715"/>
                </a:lnTo>
                <a:lnTo>
                  <a:pt x="38520" y="4957367"/>
                </a:lnTo>
                <a:lnTo>
                  <a:pt x="53899" y="5001610"/>
                </a:lnTo>
                <a:lnTo>
                  <a:pt x="74686" y="5043015"/>
                </a:lnTo>
                <a:lnTo>
                  <a:pt x="100453" y="5081153"/>
                </a:lnTo>
                <a:lnTo>
                  <a:pt x="130772" y="5115595"/>
                </a:lnTo>
                <a:lnTo>
                  <a:pt x="165215" y="5145915"/>
                </a:lnTo>
                <a:lnTo>
                  <a:pt x="203353" y="5171682"/>
                </a:lnTo>
                <a:lnTo>
                  <a:pt x="244758" y="5192469"/>
                </a:lnTo>
                <a:lnTo>
                  <a:pt x="289000" y="5207847"/>
                </a:lnTo>
                <a:lnTo>
                  <a:pt x="335653" y="5217389"/>
                </a:lnTo>
                <a:lnTo>
                  <a:pt x="384287" y="5220664"/>
                </a:lnTo>
                <a:lnTo>
                  <a:pt x="2344847" y="5220664"/>
                </a:lnTo>
                <a:lnTo>
                  <a:pt x="2305185" y="5233337"/>
                </a:lnTo>
                <a:lnTo>
                  <a:pt x="2258790" y="5242087"/>
                </a:lnTo>
                <a:lnTo>
                  <a:pt x="2210619" y="5245084"/>
                </a:lnTo>
                <a:close/>
              </a:path>
              <a:path w="2595244" h="5245100">
                <a:moveTo>
                  <a:pt x="2344847" y="5220664"/>
                </a:moveTo>
                <a:lnTo>
                  <a:pt x="2210619" y="5220664"/>
                </a:lnTo>
                <a:lnTo>
                  <a:pt x="2259253" y="5217389"/>
                </a:lnTo>
                <a:lnTo>
                  <a:pt x="2305906" y="5207847"/>
                </a:lnTo>
                <a:lnTo>
                  <a:pt x="2350149" y="5192469"/>
                </a:lnTo>
                <a:lnTo>
                  <a:pt x="2391553" y="5171682"/>
                </a:lnTo>
                <a:lnTo>
                  <a:pt x="2429691" y="5145915"/>
                </a:lnTo>
                <a:lnTo>
                  <a:pt x="2464134" y="5115595"/>
                </a:lnTo>
                <a:lnTo>
                  <a:pt x="2494453" y="5081153"/>
                </a:lnTo>
                <a:lnTo>
                  <a:pt x="2520221" y="5043015"/>
                </a:lnTo>
                <a:lnTo>
                  <a:pt x="2541008" y="5001610"/>
                </a:lnTo>
                <a:lnTo>
                  <a:pt x="2556386" y="4957367"/>
                </a:lnTo>
                <a:lnTo>
                  <a:pt x="2565927" y="4910715"/>
                </a:lnTo>
                <a:lnTo>
                  <a:pt x="2569203" y="4862081"/>
                </a:lnTo>
                <a:lnTo>
                  <a:pt x="2569203" y="384288"/>
                </a:lnTo>
                <a:lnTo>
                  <a:pt x="2565927" y="335654"/>
                </a:lnTo>
                <a:lnTo>
                  <a:pt x="2556386" y="289001"/>
                </a:lnTo>
                <a:lnTo>
                  <a:pt x="2541008" y="244758"/>
                </a:lnTo>
                <a:lnTo>
                  <a:pt x="2520221" y="203354"/>
                </a:lnTo>
                <a:lnTo>
                  <a:pt x="2494453" y="165216"/>
                </a:lnTo>
                <a:lnTo>
                  <a:pt x="2464134" y="130773"/>
                </a:lnTo>
                <a:lnTo>
                  <a:pt x="2429691" y="100454"/>
                </a:lnTo>
                <a:lnTo>
                  <a:pt x="2391624" y="74734"/>
                </a:lnTo>
                <a:lnTo>
                  <a:pt x="2350131" y="53899"/>
                </a:lnTo>
                <a:lnTo>
                  <a:pt x="2305894" y="38521"/>
                </a:lnTo>
                <a:lnTo>
                  <a:pt x="2259246" y="28980"/>
                </a:lnTo>
                <a:lnTo>
                  <a:pt x="2210619" y="25704"/>
                </a:lnTo>
                <a:lnTo>
                  <a:pt x="2348497" y="25704"/>
                </a:lnTo>
                <a:lnTo>
                  <a:pt x="2413926" y="57085"/>
                </a:lnTo>
                <a:lnTo>
                  <a:pt x="2456102" y="87396"/>
                </a:lnTo>
                <a:lnTo>
                  <a:pt x="2492510" y="122238"/>
                </a:lnTo>
                <a:lnTo>
                  <a:pt x="2519079" y="154229"/>
                </a:lnTo>
                <a:lnTo>
                  <a:pt x="2544550" y="192987"/>
                </a:lnTo>
                <a:lnTo>
                  <a:pt x="2563380" y="229958"/>
                </a:lnTo>
                <a:lnTo>
                  <a:pt x="2578201" y="269901"/>
                </a:lnTo>
                <a:lnTo>
                  <a:pt x="2587196" y="307173"/>
                </a:lnTo>
                <a:lnTo>
                  <a:pt x="2594426" y="364286"/>
                </a:lnTo>
                <a:lnTo>
                  <a:pt x="2594908" y="384288"/>
                </a:lnTo>
                <a:lnTo>
                  <a:pt x="2594828" y="4862081"/>
                </a:lnTo>
                <a:lnTo>
                  <a:pt x="2591911" y="4908966"/>
                </a:lnTo>
                <a:lnTo>
                  <a:pt x="2583162" y="4955361"/>
                </a:lnTo>
                <a:lnTo>
                  <a:pt x="2569020" y="4999618"/>
                </a:lnTo>
                <a:lnTo>
                  <a:pt x="2549849" y="5041376"/>
                </a:lnTo>
                <a:lnTo>
                  <a:pt x="2526010" y="5080273"/>
                </a:lnTo>
                <a:lnTo>
                  <a:pt x="2497864" y="5115948"/>
                </a:lnTo>
                <a:lnTo>
                  <a:pt x="2465773" y="5148039"/>
                </a:lnTo>
                <a:lnTo>
                  <a:pt x="2430098" y="5176185"/>
                </a:lnTo>
                <a:lnTo>
                  <a:pt x="2391200" y="5200025"/>
                </a:lnTo>
                <a:lnTo>
                  <a:pt x="2349442" y="5219196"/>
                </a:lnTo>
                <a:lnTo>
                  <a:pt x="2344847" y="5220664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15449112" y="9363222"/>
            <a:ext cx="2553335" cy="751840"/>
          </a:xfrm>
          <a:custGeom>
            <a:avLst/>
            <a:gdLst/>
            <a:ahLst/>
            <a:cxnLst/>
            <a:rect l="l" t="t" r="r" b="b"/>
            <a:pathLst>
              <a:path w="2553334" h="751840">
                <a:moveTo>
                  <a:pt x="684960" y="751810"/>
                </a:moveTo>
                <a:lnTo>
                  <a:pt x="647032" y="741707"/>
                </a:lnTo>
                <a:lnTo>
                  <a:pt x="615863" y="717852"/>
                </a:lnTo>
                <a:lnTo>
                  <a:pt x="596203" y="683880"/>
                </a:lnTo>
                <a:lnTo>
                  <a:pt x="591060" y="658153"/>
                </a:lnTo>
                <a:lnTo>
                  <a:pt x="591081" y="644634"/>
                </a:lnTo>
                <a:lnTo>
                  <a:pt x="601184" y="607052"/>
                </a:lnTo>
                <a:lnTo>
                  <a:pt x="625066" y="575903"/>
                </a:lnTo>
                <a:lnTo>
                  <a:pt x="659054" y="556273"/>
                </a:lnTo>
                <a:lnTo>
                  <a:pt x="697959" y="551134"/>
                </a:lnTo>
                <a:lnTo>
                  <a:pt x="704478" y="551760"/>
                </a:lnTo>
                <a:lnTo>
                  <a:pt x="741617" y="564277"/>
                </a:lnTo>
                <a:lnTo>
                  <a:pt x="771122" y="590073"/>
                </a:lnTo>
                <a:lnTo>
                  <a:pt x="788486" y="625208"/>
                </a:lnTo>
                <a:lnTo>
                  <a:pt x="791701" y="644634"/>
                </a:lnTo>
                <a:lnTo>
                  <a:pt x="791685" y="658153"/>
                </a:lnTo>
                <a:lnTo>
                  <a:pt x="781648" y="695743"/>
                </a:lnTo>
                <a:lnTo>
                  <a:pt x="757819" y="726932"/>
                </a:lnTo>
                <a:lnTo>
                  <a:pt x="723865" y="746621"/>
                </a:lnTo>
                <a:lnTo>
                  <a:pt x="684960" y="751810"/>
                </a:lnTo>
                <a:close/>
              </a:path>
              <a:path w="2553334" h="751840">
                <a:moveTo>
                  <a:pt x="1271776" y="751804"/>
                </a:moveTo>
                <a:lnTo>
                  <a:pt x="1233838" y="741657"/>
                </a:lnTo>
                <a:lnTo>
                  <a:pt x="1202681" y="717751"/>
                </a:lnTo>
                <a:lnTo>
                  <a:pt x="1183059" y="683733"/>
                </a:lnTo>
                <a:lnTo>
                  <a:pt x="1177955" y="657983"/>
                </a:lnTo>
                <a:lnTo>
                  <a:pt x="1177981" y="644645"/>
                </a:lnTo>
                <a:lnTo>
                  <a:pt x="1188189" y="606852"/>
                </a:lnTo>
                <a:lnTo>
                  <a:pt x="1212138" y="575758"/>
                </a:lnTo>
                <a:lnTo>
                  <a:pt x="1246189" y="556194"/>
                </a:lnTo>
                <a:lnTo>
                  <a:pt x="1271948" y="551134"/>
                </a:lnTo>
                <a:lnTo>
                  <a:pt x="1285113" y="551151"/>
                </a:lnTo>
                <a:lnTo>
                  <a:pt x="1322906" y="561282"/>
                </a:lnTo>
                <a:lnTo>
                  <a:pt x="1353945" y="585105"/>
                </a:lnTo>
                <a:lnTo>
                  <a:pt x="1373523" y="619052"/>
                </a:lnTo>
                <a:lnTo>
                  <a:pt x="1378608" y="657983"/>
                </a:lnTo>
                <a:lnTo>
                  <a:pt x="1377997" y="664343"/>
                </a:lnTo>
                <a:lnTo>
                  <a:pt x="1365461" y="701559"/>
                </a:lnTo>
                <a:lnTo>
                  <a:pt x="1339624" y="731134"/>
                </a:lnTo>
                <a:lnTo>
                  <a:pt x="1304428" y="748556"/>
                </a:lnTo>
                <a:lnTo>
                  <a:pt x="1271776" y="751804"/>
                </a:lnTo>
                <a:close/>
              </a:path>
              <a:path w="2553334" h="751840">
                <a:moveTo>
                  <a:pt x="2455297" y="200148"/>
                </a:moveTo>
                <a:lnTo>
                  <a:pt x="2442156" y="200148"/>
                </a:lnTo>
                <a:lnTo>
                  <a:pt x="2435649" y="199507"/>
                </a:lnTo>
                <a:lnTo>
                  <a:pt x="2398597" y="186934"/>
                </a:lnTo>
                <a:lnTo>
                  <a:pt x="2369176" y="161139"/>
                </a:lnTo>
                <a:lnTo>
                  <a:pt x="2351866" y="126049"/>
                </a:lnTo>
                <a:lnTo>
                  <a:pt x="2348662" y="106654"/>
                </a:lnTo>
                <a:lnTo>
                  <a:pt x="2348662" y="93513"/>
                </a:lnTo>
                <a:lnTo>
                  <a:pt x="2358793" y="55720"/>
                </a:lnTo>
                <a:lnTo>
                  <a:pt x="2382616" y="24681"/>
                </a:lnTo>
                <a:lnTo>
                  <a:pt x="2416503" y="5122"/>
                </a:lnTo>
                <a:lnTo>
                  <a:pt x="2455297" y="19"/>
                </a:lnTo>
                <a:lnTo>
                  <a:pt x="2461804" y="660"/>
                </a:lnTo>
                <a:lnTo>
                  <a:pt x="2498856" y="13233"/>
                </a:lnTo>
                <a:lnTo>
                  <a:pt x="2528277" y="39028"/>
                </a:lnTo>
                <a:lnTo>
                  <a:pt x="2545586" y="74118"/>
                </a:lnTo>
                <a:lnTo>
                  <a:pt x="2548791" y="93513"/>
                </a:lnTo>
                <a:lnTo>
                  <a:pt x="2548791" y="106654"/>
                </a:lnTo>
                <a:lnTo>
                  <a:pt x="2538660" y="144447"/>
                </a:lnTo>
                <a:lnTo>
                  <a:pt x="2514837" y="175486"/>
                </a:lnTo>
                <a:lnTo>
                  <a:pt x="2480949" y="195045"/>
                </a:lnTo>
                <a:lnTo>
                  <a:pt x="2455297" y="200148"/>
                </a:lnTo>
                <a:close/>
              </a:path>
              <a:path w="2553334" h="751840">
                <a:moveTo>
                  <a:pt x="1868149" y="200233"/>
                </a:moveTo>
                <a:lnTo>
                  <a:pt x="1829661" y="194714"/>
                </a:lnTo>
                <a:lnTo>
                  <a:pt x="1796218" y="175023"/>
                </a:lnTo>
                <a:lnTo>
                  <a:pt x="1772757" y="144108"/>
                </a:lnTo>
                <a:lnTo>
                  <a:pt x="1762793" y="93495"/>
                </a:lnTo>
                <a:lnTo>
                  <a:pt x="1763438" y="86970"/>
                </a:lnTo>
                <a:lnTo>
                  <a:pt x="1776081" y="49830"/>
                </a:lnTo>
                <a:lnTo>
                  <a:pt x="1802006" y="20383"/>
                </a:lnTo>
                <a:lnTo>
                  <a:pt x="1837245" y="3136"/>
                </a:lnTo>
                <a:lnTo>
                  <a:pt x="1856706" y="0"/>
                </a:lnTo>
                <a:lnTo>
                  <a:pt x="1869883" y="57"/>
                </a:lnTo>
                <a:lnTo>
                  <a:pt x="1907726" y="10409"/>
                </a:lnTo>
                <a:lnTo>
                  <a:pt x="1938701" y="34487"/>
                </a:lnTo>
                <a:lnTo>
                  <a:pt x="1958067" y="68608"/>
                </a:lnTo>
                <a:lnTo>
                  <a:pt x="1962896" y="93495"/>
                </a:lnTo>
                <a:lnTo>
                  <a:pt x="1962861" y="107547"/>
                </a:lnTo>
                <a:lnTo>
                  <a:pt x="1952347" y="145345"/>
                </a:lnTo>
                <a:lnTo>
                  <a:pt x="1928135" y="176217"/>
                </a:lnTo>
                <a:lnTo>
                  <a:pt x="1893932" y="195436"/>
                </a:lnTo>
                <a:lnTo>
                  <a:pt x="1868149" y="200233"/>
                </a:lnTo>
                <a:close/>
              </a:path>
              <a:path w="2553334" h="751840">
                <a:moveTo>
                  <a:pt x="97276" y="751810"/>
                </a:moveTo>
                <a:lnTo>
                  <a:pt x="59348" y="741707"/>
                </a:lnTo>
                <a:lnTo>
                  <a:pt x="28179" y="717852"/>
                </a:lnTo>
                <a:lnTo>
                  <a:pt x="8519" y="683880"/>
                </a:lnTo>
                <a:lnTo>
                  <a:pt x="3376" y="658152"/>
                </a:lnTo>
                <a:lnTo>
                  <a:pt x="3397" y="644634"/>
                </a:lnTo>
                <a:lnTo>
                  <a:pt x="13500" y="607052"/>
                </a:lnTo>
                <a:lnTo>
                  <a:pt x="37382" y="575903"/>
                </a:lnTo>
                <a:lnTo>
                  <a:pt x="71370" y="556273"/>
                </a:lnTo>
                <a:lnTo>
                  <a:pt x="110274" y="551134"/>
                </a:lnTo>
                <a:lnTo>
                  <a:pt x="116794" y="551760"/>
                </a:lnTo>
                <a:lnTo>
                  <a:pt x="153933" y="564277"/>
                </a:lnTo>
                <a:lnTo>
                  <a:pt x="183437" y="590073"/>
                </a:lnTo>
                <a:lnTo>
                  <a:pt x="200802" y="625208"/>
                </a:lnTo>
                <a:lnTo>
                  <a:pt x="204017" y="644634"/>
                </a:lnTo>
                <a:lnTo>
                  <a:pt x="204001" y="658152"/>
                </a:lnTo>
                <a:lnTo>
                  <a:pt x="193963" y="695742"/>
                </a:lnTo>
                <a:lnTo>
                  <a:pt x="170135" y="726932"/>
                </a:lnTo>
                <a:lnTo>
                  <a:pt x="136181" y="746621"/>
                </a:lnTo>
                <a:lnTo>
                  <a:pt x="97276" y="751810"/>
                </a:lnTo>
                <a:close/>
              </a:path>
              <a:path w="2553334" h="751840">
                <a:moveTo>
                  <a:pt x="687230" y="200148"/>
                </a:moveTo>
                <a:lnTo>
                  <a:pt x="642866" y="190016"/>
                </a:lnTo>
                <a:lnTo>
                  <a:pt x="611827" y="166194"/>
                </a:lnTo>
                <a:lnTo>
                  <a:pt x="592268" y="132306"/>
                </a:lnTo>
                <a:lnTo>
                  <a:pt x="587165" y="106654"/>
                </a:lnTo>
                <a:lnTo>
                  <a:pt x="587165" y="93513"/>
                </a:lnTo>
                <a:lnTo>
                  <a:pt x="597296" y="55720"/>
                </a:lnTo>
                <a:lnTo>
                  <a:pt x="621119" y="24681"/>
                </a:lnTo>
                <a:lnTo>
                  <a:pt x="655007" y="5122"/>
                </a:lnTo>
                <a:lnTo>
                  <a:pt x="680659" y="19"/>
                </a:lnTo>
                <a:lnTo>
                  <a:pt x="693800" y="19"/>
                </a:lnTo>
                <a:lnTo>
                  <a:pt x="731593" y="10150"/>
                </a:lnTo>
                <a:lnTo>
                  <a:pt x="762632" y="33973"/>
                </a:lnTo>
                <a:lnTo>
                  <a:pt x="782191" y="67861"/>
                </a:lnTo>
                <a:lnTo>
                  <a:pt x="787294" y="93513"/>
                </a:lnTo>
                <a:lnTo>
                  <a:pt x="787294" y="106654"/>
                </a:lnTo>
                <a:lnTo>
                  <a:pt x="777163" y="144447"/>
                </a:lnTo>
                <a:lnTo>
                  <a:pt x="753340" y="175486"/>
                </a:lnTo>
                <a:lnTo>
                  <a:pt x="719452" y="195045"/>
                </a:lnTo>
                <a:lnTo>
                  <a:pt x="687230" y="200148"/>
                </a:lnTo>
                <a:close/>
              </a:path>
              <a:path w="2553334" h="751840">
                <a:moveTo>
                  <a:pt x="1280965" y="200148"/>
                </a:moveTo>
                <a:lnTo>
                  <a:pt x="1267825" y="200148"/>
                </a:lnTo>
                <a:lnTo>
                  <a:pt x="1261318" y="199507"/>
                </a:lnTo>
                <a:lnTo>
                  <a:pt x="1224265" y="186934"/>
                </a:lnTo>
                <a:lnTo>
                  <a:pt x="1194845" y="161139"/>
                </a:lnTo>
                <a:lnTo>
                  <a:pt x="1177535" y="126049"/>
                </a:lnTo>
                <a:lnTo>
                  <a:pt x="1174331" y="106654"/>
                </a:lnTo>
                <a:lnTo>
                  <a:pt x="1174331" y="93513"/>
                </a:lnTo>
                <a:lnTo>
                  <a:pt x="1184462" y="55720"/>
                </a:lnTo>
                <a:lnTo>
                  <a:pt x="1208285" y="24681"/>
                </a:lnTo>
                <a:lnTo>
                  <a:pt x="1242172" y="5122"/>
                </a:lnTo>
                <a:lnTo>
                  <a:pt x="1280965" y="19"/>
                </a:lnTo>
                <a:lnTo>
                  <a:pt x="1287473" y="660"/>
                </a:lnTo>
                <a:lnTo>
                  <a:pt x="1324525" y="13233"/>
                </a:lnTo>
                <a:lnTo>
                  <a:pt x="1353945" y="39028"/>
                </a:lnTo>
                <a:lnTo>
                  <a:pt x="1371255" y="74118"/>
                </a:lnTo>
                <a:lnTo>
                  <a:pt x="1374460" y="93513"/>
                </a:lnTo>
                <a:lnTo>
                  <a:pt x="1374460" y="106654"/>
                </a:lnTo>
                <a:lnTo>
                  <a:pt x="1364328" y="144447"/>
                </a:lnTo>
                <a:lnTo>
                  <a:pt x="1340506" y="175486"/>
                </a:lnTo>
                <a:lnTo>
                  <a:pt x="1306618" y="195045"/>
                </a:lnTo>
                <a:lnTo>
                  <a:pt x="1280965" y="200148"/>
                </a:lnTo>
                <a:close/>
              </a:path>
              <a:path w="2553334" h="751840">
                <a:moveTo>
                  <a:pt x="106634" y="200148"/>
                </a:moveTo>
                <a:lnTo>
                  <a:pt x="93494" y="200148"/>
                </a:lnTo>
                <a:lnTo>
                  <a:pt x="86986" y="199507"/>
                </a:lnTo>
                <a:lnTo>
                  <a:pt x="49934" y="186934"/>
                </a:lnTo>
                <a:lnTo>
                  <a:pt x="20514" y="161139"/>
                </a:lnTo>
                <a:lnTo>
                  <a:pt x="3204" y="126049"/>
                </a:lnTo>
                <a:lnTo>
                  <a:pt x="0" y="93513"/>
                </a:lnTo>
                <a:lnTo>
                  <a:pt x="640" y="87006"/>
                </a:lnTo>
                <a:lnTo>
                  <a:pt x="13213" y="49954"/>
                </a:lnTo>
                <a:lnTo>
                  <a:pt x="39008" y="20533"/>
                </a:lnTo>
                <a:lnTo>
                  <a:pt x="74098" y="3223"/>
                </a:lnTo>
                <a:lnTo>
                  <a:pt x="106634" y="19"/>
                </a:lnTo>
                <a:lnTo>
                  <a:pt x="113141" y="660"/>
                </a:lnTo>
                <a:lnTo>
                  <a:pt x="150194" y="13233"/>
                </a:lnTo>
                <a:lnTo>
                  <a:pt x="179614" y="39028"/>
                </a:lnTo>
                <a:lnTo>
                  <a:pt x="196924" y="74118"/>
                </a:lnTo>
                <a:lnTo>
                  <a:pt x="200128" y="93513"/>
                </a:lnTo>
                <a:lnTo>
                  <a:pt x="200128" y="106654"/>
                </a:lnTo>
                <a:lnTo>
                  <a:pt x="189997" y="144447"/>
                </a:lnTo>
                <a:lnTo>
                  <a:pt x="166174" y="175486"/>
                </a:lnTo>
                <a:lnTo>
                  <a:pt x="132287" y="195045"/>
                </a:lnTo>
                <a:lnTo>
                  <a:pt x="106634" y="200148"/>
                </a:lnTo>
                <a:close/>
              </a:path>
              <a:path w="2553334" h="751840">
                <a:moveTo>
                  <a:pt x="1859719" y="751804"/>
                </a:moveTo>
                <a:lnTo>
                  <a:pt x="1821781" y="741657"/>
                </a:lnTo>
                <a:lnTo>
                  <a:pt x="1790625" y="717751"/>
                </a:lnTo>
                <a:lnTo>
                  <a:pt x="1771003" y="683733"/>
                </a:lnTo>
                <a:lnTo>
                  <a:pt x="1765898" y="657983"/>
                </a:lnTo>
                <a:lnTo>
                  <a:pt x="1765924" y="644645"/>
                </a:lnTo>
                <a:lnTo>
                  <a:pt x="1776133" y="606852"/>
                </a:lnTo>
                <a:lnTo>
                  <a:pt x="1800081" y="575758"/>
                </a:lnTo>
                <a:lnTo>
                  <a:pt x="1834133" y="556194"/>
                </a:lnTo>
                <a:lnTo>
                  <a:pt x="1859892" y="551134"/>
                </a:lnTo>
                <a:lnTo>
                  <a:pt x="1873057" y="551151"/>
                </a:lnTo>
                <a:lnTo>
                  <a:pt x="1910849" y="561282"/>
                </a:lnTo>
                <a:lnTo>
                  <a:pt x="1941889" y="585105"/>
                </a:lnTo>
                <a:lnTo>
                  <a:pt x="1961466" y="619052"/>
                </a:lnTo>
                <a:lnTo>
                  <a:pt x="1966551" y="657983"/>
                </a:lnTo>
                <a:lnTo>
                  <a:pt x="1965941" y="664343"/>
                </a:lnTo>
                <a:lnTo>
                  <a:pt x="1953404" y="701560"/>
                </a:lnTo>
                <a:lnTo>
                  <a:pt x="1927567" y="731135"/>
                </a:lnTo>
                <a:lnTo>
                  <a:pt x="1892372" y="748556"/>
                </a:lnTo>
                <a:lnTo>
                  <a:pt x="1859719" y="751804"/>
                </a:lnTo>
                <a:close/>
              </a:path>
              <a:path w="2553334" h="751840">
                <a:moveTo>
                  <a:pt x="2446107" y="751804"/>
                </a:moveTo>
                <a:lnTo>
                  <a:pt x="2408169" y="741657"/>
                </a:lnTo>
                <a:lnTo>
                  <a:pt x="2377013" y="717751"/>
                </a:lnTo>
                <a:lnTo>
                  <a:pt x="2357391" y="683733"/>
                </a:lnTo>
                <a:lnTo>
                  <a:pt x="2352286" y="657983"/>
                </a:lnTo>
                <a:lnTo>
                  <a:pt x="2352312" y="644645"/>
                </a:lnTo>
                <a:lnTo>
                  <a:pt x="2362521" y="606852"/>
                </a:lnTo>
                <a:lnTo>
                  <a:pt x="2386469" y="575758"/>
                </a:lnTo>
                <a:lnTo>
                  <a:pt x="2420521" y="556195"/>
                </a:lnTo>
                <a:lnTo>
                  <a:pt x="2446280" y="551134"/>
                </a:lnTo>
                <a:lnTo>
                  <a:pt x="2459445" y="551151"/>
                </a:lnTo>
                <a:lnTo>
                  <a:pt x="2497237" y="561282"/>
                </a:lnTo>
                <a:lnTo>
                  <a:pt x="2528276" y="585105"/>
                </a:lnTo>
                <a:lnTo>
                  <a:pt x="2547854" y="619052"/>
                </a:lnTo>
                <a:lnTo>
                  <a:pt x="2552939" y="657983"/>
                </a:lnTo>
                <a:lnTo>
                  <a:pt x="2552329" y="664343"/>
                </a:lnTo>
                <a:lnTo>
                  <a:pt x="2539792" y="701559"/>
                </a:lnTo>
                <a:lnTo>
                  <a:pt x="2513955" y="731134"/>
                </a:lnTo>
                <a:lnTo>
                  <a:pt x="2478760" y="748556"/>
                </a:lnTo>
                <a:lnTo>
                  <a:pt x="2446107" y="751804"/>
                </a:lnTo>
                <a:close/>
              </a:path>
            </a:pathLst>
          </a:custGeom>
          <a:solidFill>
            <a:srgbClr val="C77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bg 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5862" y="9466154"/>
            <a:ext cx="3722474" cy="751810"/>
          </a:xfrm>
          <a:prstGeom prst="rect">
            <a:avLst/>
          </a:prstGeom>
        </p:spPr>
      </p:pic>
      <p:sp>
        <p:nvSpPr>
          <p:cNvPr id="39" name="bg object 39"/>
          <p:cNvSpPr/>
          <p:nvPr/>
        </p:nvSpPr>
        <p:spPr>
          <a:xfrm>
            <a:off x="15973945" y="0"/>
            <a:ext cx="2314575" cy="2508885"/>
          </a:xfrm>
          <a:custGeom>
            <a:avLst/>
            <a:gdLst/>
            <a:ahLst/>
            <a:cxnLst/>
            <a:rect l="l" t="t" r="r" b="b"/>
            <a:pathLst>
              <a:path w="2314575" h="2508885">
                <a:moveTo>
                  <a:pt x="924483" y="25120"/>
                </a:moveTo>
                <a:lnTo>
                  <a:pt x="875817" y="39751"/>
                </a:lnTo>
                <a:lnTo>
                  <a:pt x="827671" y="56375"/>
                </a:lnTo>
                <a:lnTo>
                  <a:pt x="780084" y="74993"/>
                </a:lnTo>
                <a:lnTo>
                  <a:pt x="733145" y="95605"/>
                </a:lnTo>
                <a:lnTo>
                  <a:pt x="686892" y="118211"/>
                </a:lnTo>
                <a:lnTo>
                  <a:pt x="641400" y="142811"/>
                </a:lnTo>
                <a:lnTo>
                  <a:pt x="596734" y="169405"/>
                </a:lnTo>
                <a:lnTo>
                  <a:pt x="545757" y="202933"/>
                </a:lnTo>
                <a:lnTo>
                  <a:pt x="496074" y="239191"/>
                </a:lnTo>
                <a:lnTo>
                  <a:pt x="463740" y="264871"/>
                </a:lnTo>
                <a:lnTo>
                  <a:pt x="432066" y="291757"/>
                </a:lnTo>
                <a:lnTo>
                  <a:pt x="401078" y="319849"/>
                </a:lnTo>
                <a:lnTo>
                  <a:pt x="370801" y="349135"/>
                </a:lnTo>
                <a:lnTo>
                  <a:pt x="334200" y="387273"/>
                </a:lnTo>
                <a:lnTo>
                  <a:pt x="299516" y="426542"/>
                </a:lnTo>
                <a:lnTo>
                  <a:pt x="266738" y="466877"/>
                </a:lnTo>
                <a:lnTo>
                  <a:pt x="235851" y="508203"/>
                </a:lnTo>
                <a:lnTo>
                  <a:pt x="206883" y="550481"/>
                </a:lnTo>
                <a:lnTo>
                  <a:pt x="179819" y="593636"/>
                </a:lnTo>
                <a:lnTo>
                  <a:pt x="154647" y="637616"/>
                </a:lnTo>
                <a:lnTo>
                  <a:pt x="131368" y="682358"/>
                </a:lnTo>
                <a:lnTo>
                  <a:pt x="109982" y="727811"/>
                </a:lnTo>
                <a:lnTo>
                  <a:pt x="93472" y="766508"/>
                </a:lnTo>
                <a:lnTo>
                  <a:pt x="79032" y="803719"/>
                </a:lnTo>
                <a:lnTo>
                  <a:pt x="70167" y="828306"/>
                </a:lnTo>
                <a:lnTo>
                  <a:pt x="61823" y="853020"/>
                </a:lnTo>
                <a:lnTo>
                  <a:pt x="54000" y="877849"/>
                </a:lnTo>
                <a:lnTo>
                  <a:pt x="46723" y="902804"/>
                </a:lnTo>
                <a:lnTo>
                  <a:pt x="924483" y="25120"/>
                </a:lnTo>
                <a:close/>
              </a:path>
              <a:path w="2314575" h="2508885">
                <a:moveTo>
                  <a:pt x="1255699" y="0"/>
                </a:moveTo>
                <a:lnTo>
                  <a:pt x="1032002" y="0"/>
                </a:lnTo>
                <a:lnTo>
                  <a:pt x="1024763" y="1333"/>
                </a:lnTo>
                <a:lnTo>
                  <a:pt x="22974" y="1003122"/>
                </a:lnTo>
                <a:lnTo>
                  <a:pt x="15354" y="1046975"/>
                </a:lnTo>
                <a:lnTo>
                  <a:pt x="8851" y="1094193"/>
                </a:lnTo>
                <a:lnTo>
                  <a:pt x="2781" y="1159497"/>
                </a:lnTo>
                <a:lnTo>
                  <a:pt x="723" y="1200175"/>
                </a:lnTo>
                <a:lnTo>
                  <a:pt x="0" y="1255712"/>
                </a:lnTo>
                <a:lnTo>
                  <a:pt x="168732" y="1086942"/>
                </a:lnTo>
                <a:lnTo>
                  <a:pt x="1255699" y="0"/>
                </a:lnTo>
                <a:close/>
              </a:path>
              <a:path w="2314575" h="2508885">
                <a:moveTo>
                  <a:pt x="1551152" y="10617"/>
                </a:moveTo>
                <a:lnTo>
                  <a:pt x="1532597" y="6489"/>
                </a:lnTo>
                <a:lnTo>
                  <a:pt x="1513979" y="2654"/>
                </a:lnTo>
                <a:lnTo>
                  <a:pt x="1500149" y="0"/>
                </a:lnTo>
                <a:lnTo>
                  <a:pt x="1332153" y="0"/>
                </a:lnTo>
                <a:lnTo>
                  <a:pt x="2768" y="1329397"/>
                </a:lnTo>
                <a:lnTo>
                  <a:pt x="3657" y="1342034"/>
                </a:lnTo>
                <a:lnTo>
                  <a:pt x="8013" y="1388186"/>
                </a:lnTo>
                <a:lnTo>
                  <a:pt x="13487" y="1429956"/>
                </a:lnTo>
                <a:lnTo>
                  <a:pt x="20713" y="1473657"/>
                </a:lnTo>
                <a:lnTo>
                  <a:pt x="32245" y="1529575"/>
                </a:lnTo>
                <a:lnTo>
                  <a:pt x="311213" y="1250594"/>
                </a:lnTo>
                <a:lnTo>
                  <a:pt x="1551152" y="10617"/>
                </a:lnTo>
                <a:close/>
              </a:path>
              <a:path w="2314575" h="2508885">
                <a:moveTo>
                  <a:pt x="1780768" y="87109"/>
                </a:moveTo>
                <a:lnTo>
                  <a:pt x="1749717" y="73825"/>
                </a:lnTo>
                <a:lnTo>
                  <a:pt x="1718386" y="61391"/>
                </a:lnTo>
                <a:lnTo>
                  <a:pt x="1686775" y="49834"/>
                </a:lnTo>
                <a:lnTo>
                  <a:pt x="1654962" y="39128"/>
                </a:lnTo>
                <a:lnTo>
                  <a:pt x="1644269" y="35775"/>
                </a:lnTo>
                <a:lnTo>
                  <a:pt x="1633562" y="32499"/>
                </a:lnTo>
                <a:lnTo>
                  <a:pt x="1622856" y="29311"/>
                </a:lnTo>
                <a:lnTo>
                  <a:pt x="1612138" y="26225"/>
                </a:lnTo>
                <a:lnTo>
                  <a:pt x="314477" y="1323886"/>
                </a:lnTo>
                <a:lnTo>
                  <a:pt x="47879" y="1590433"/>
                </a:lnTo>
                <a:lnTo>
                  <a:pt x="60807" y="1633245"/>
                </a:lnTo>
                <a:lnTo>
                  <a:pt x="75272" y="1675625"/>
                </a:lnTo>
                <a:lnTo>
                  <a:pt x="93383" y="1722780"/>
                </a:lnTo>
                <a:lnTo>
                  <a:pt x="108826" y="1759127"/>
                </a:lnTo>
                <a:lnTo>
                  <a:pt x="1780768" y="87109"/>
                </a:lnTo>
                <a:close/>
              </a:path>
              <a:path w="2314575" h="2508885">
                <a:moveTo>
                  <a:pt x="1977453" y="196634"/>
                </a:moveTo>
                <a:lnTo>
                  <a:pt x="1942160" y="173443"/>
                </a:lnTo>
                <a:lnTo>
                  <a:pt x="1907476" y="152323"/>
                </a:lnTo>
                <a:lnTo>
                  <a:pt x="1864499" y="128143"/>
                </a:lnTo>
                <a:lnTo>
                  <a:pt x="1832825" y="111696"/>
                </a:lnTo>
                <a:lnTo>
                  <a:pt x="1705724" y="238747"/>
                </a:lnTo>
                <a:lnTo>
                  <a:pt x="247611" y="1696935"/>
                </a:lnTo>
                <a:lnTo>
                  <a:pt x="133350" y="1811197"/>
                </a:lnTo>
                <a:lnTo>
                  <a:pt x="157657" y="1857336"/>
                </a:lnTo>
                <a:lnTo>
                  <a:pt x="183997" y="1902612"/>
                </a:lnTo>
                <a:lnTo>
                  <a:pt x="206527" y="1938223"/>
                </a:lnTo>
                <a:lnTo>
                  <a:pt x="218287" y="1955825"/>
                </a:lnTo>
                <a:lnTo>
                  <a:pt x="331038" y="1843100"/>
                </a:lnTo>
                <a:lnTo>
                  <a:pt x="1752003" y="422173"/>
                </a:lnTo>
                <a:lnTo>
                  <a:pt x="1977453" y="196634"/>
                </a:lnTo>
                <a:close/>
              </a:path>
              <a:path w="2314575" h="2508885">
                <a:moveTo>
                  <a:pt x="2146223" y="334035"/>
                </a:moveTo>
                <a:lnTo>
                  <a:pt x="2141613" y="329565"/>
                </a:lnTo>
                <a:lnTo>
                  <a:pt x="2136851" y="325285"/>
                </a:lnTo>
                <a:lnTo>
                  <a:pt x="2132253" y="320916"/>
                </a:lnTo>
                <a:lnTo>
                  <a:pt x="2105482" y="296456"/>
                </a:lnTo>
                <a:lnTo>
                  <a:pt x="2078215" y="272872"/>
                </a:lnTo>
                <a:lnTo>
                  <a:pt x="2050453" y="250202"/>
                </a:lnTo>
                <a:lnTo>
                  <a:pt x="2022195" y="228460"/>
                </a:lnTo>
                <a:lnTo>
                  <a:pt x="473392" y="1777250"/>
                </a:lnTo>
                <a:lnTo>
                  <a:pt x="361746" y="1888921"/>
                </a:lnTo>
                <a:lnTo>
                  <a:pt x="250126" y="2000529"/>
                </a:lnTo>
                <a:lnTo>
                  <a:pt x="274764" y="2032482"/>
                </a:lnTo>
                <a:lnTo>
                  <a:pt x="300583" y="2063826"/>
                </a:lnTo>
                <a:lnTo>
                  <a:pt x="327545" y="2094522"/>
                </a:lnTo>
                <a:lnTo>
                  <a:pt x="355676" y="2124557"/>
                </a:lnTo>
                <a:lnTo>
                  <a:pt x="1926094" y="554126"/>
                </a:lnTo>
                <a:lnTo>
                  <a:pt x="1986089" y="494207"/>
                </a:lnTo>
                <a:lnTo>
                  <a:pt x="2146223" y="334035"/>
                </a:lnTo>
                <a:close/>
              </a:path>
              <a:path w="2314575" h="2508885">
                <a:moveTo>
                  <a:pt x="2288908" y="497433"/>
                </a:moveTo>
                <a:lnTo>
                  <a:pt x="2259673" y="459155"/>
                </a:lnTo>
                <a:lnTo>
                  <a:pt x="2235073" y="429158"/>
                </a:lnTo>
                <a:lnTo>
                  <a:pt x="2205837" y="395643"/>
                </a:lnTo>
                <a:lnTo>
                  <a:pt x="2184412" y="372427"/>
                </a:lnTo>
                <a:lnTo>
                  <a:pt x="1964131" y="592632"/>
                </a:lnTo>
                <a:lnTo>
                  <a:pt x="614311" y="1942465"/>
                </a:lnTo>
                <a:lnTo>
                  <a:pt x="394030" y="2162746"/>
                </a:lnTo>
                <a:lnTo>
                  <a:pt x="424319" y="2190610"/>
                </a:lnTo>
                <a:lnTo>
                  <a:pt x="471004" y="2230272"/>
                </a:lnTo>
                <a:lnTo>
                  <a:pt x="519099" y="2267318"/>
                </a:lnTo>
                <a:lnTo>
                  <a:pt x="2288908" y="497433"/>
                </a:lnTo>
                <a:close/>
              </a:path>
              <a:path w="2314575" h="2508885">
                <a:moveTo>
                  <a:pt x="2314041" y="1773428"/>
                </a:moveTo>
                <a:lnTo>
                  <a:pt x="1629498" y="2457970"/>
                </a:lnTo>
                <a:lnTo>
                  <a:pt x="1679371" y="2441930"/>
                </a:lnTo>
                <a:lnTo>
                  <a:pt x="1728685" y="2423744"/>
                </a:lnTo>
                <a:lnTo>
                  <a:pt x="1777352" y="2403462"/>
                </a:lnTo>
                <a:lnTo>
                  <a:pt x="1825320" y="2381097"/>
                </a:lnTo>
                <a:lnTo>
                  <a:pt x="1872107" y="2356878"/>
                </a:lnTo>
                <a:lnTo>
                  <a:pt x="1910994" y="2334907"/>
                </a:lnTo>
                <a:lnTo>
                  <a:pt x="1952536" y="2309203"/>
                </a:lnTo>
                <a:lnTo>
                  <a:pt x="1993277" y="2281732"/>
                </a:lnTo>
                <a:lnTo>
                  <a:pt x="2033181" y="2252510"/>
                </a:lnTo>
                <a:lnTo>
                  <a:pt x="2072170" y="2221534"/>
                </a:lnTo>
                <a:lnTo>
                  <a:pt x="2102662" y="2195499"/>
                </a:lnTo>
                <a:lnTo>
                  <a:pt x="2132495" y="2168321"/>
                </a:lnTo>
                <a:lnTo>
                  <a:pt x="2161730" y="2140064"/>
                </a:lnTo>
                <a:lnTo>
                  <a:pt x="2194598" y="2105952"/>
                </a:lnTo>
                <a:lnTo>
                  <a:pt x="2225954" y="2070938"/>
                </a:lnTo>
                <a:lnTo>
                  <a:pt x="2255774" y="2035048"/>
                </a:lnTo>
                <a:lnTo>
                  <a:pt x="2284095" y="1998345"/>
                </a:lnTo>
                <a:lnTo>
                  <a:pt x="2310879" y="1960841"/>
                </a:lnTo>
                <a:lnTo>
                  <a:pt x="2314041" y="1956041"/>
                </a:lnTo>
                <a:lnTo>
                  <a:pt x="2314041" y="1773428"/>
                </a:lnTo>
                <a:close/>
              </a:path>
              <a:path w="2314575" h="2508885">
                <a:moveTo>
                  <a:pt x="2314041" y="1467307"/>
                </a:moveTo>
                <a:lnTo>
                  <a:pt x="1272755" y="2508593"/>
                </a:lnTo>
                <a:lnTo>
                  <a:pt x="1339329" y="2508593"/>
                </a:lnTo>
                <a:lnTo>
                  <a:pt x="1424965" y="2500960"/>
                </a:lnTo>
                <a:lnTo>
                  <a:pt x="1476133" y="2493467"/>
                </a:lnTo>
                <a:lnTo>
                  <a:pt x="1527022" y="2483891"/>
                </a:lnTo>
                <a:lnTo>
                  <a:pt x="2314041" y="1696872"/>
                </a:lnTo>
                <a:lnTo>
                  <a:pt x="2314041" y="1467307"/>
                </a:lnTo>
                <a:close/>
              </a:path>
              <a:path w="2314575" h="2508885">
                <a:moveTo>
                  <a:pt x="2314041" y="1161161"/>
                </a:moveTo>
                <a:lnTo>
                  <a:pt x="993749" y="2481478"/>
                </a:lnTo>
                <a:lnTo>
                  <a:pt x="1018794" y="2486685"/>
                </a:lnTo>
                <a:lnTo>
                  <a:pt x="1043901" y="2491397"/>
                </a:lnTo>
                <a:lnTo>
                  <a:pt x="1094371" y="2499322"/>
                </a:lnTo>
                <a:lnTo>
                  <a:pt x="1138669" y="2504516"/>
                </a:lnTo>
                <a:lnTo>
                  <a:pt x="1176794" y="2507742"/>
                </a:lnTo>
                <a:lnTo>
                  <a:pt x="1190396" y="2508593"/>
                </a:lnTo>
                <a:lnTo>
                  <a:pt x="1196213" y="2508593"/>
                </a:lnTo>
                <a:lnTo>
                  <a:pt x="2314041" y="1390751"/>
                </a:lnTo>
                <a:lnTo>
                  <a:pt x="2314041" y="1161161"/>
                </a:lnTo>
                <a:close/>
              </a:path>
              <a:path w="2314575" h="2508885">
                <a:moveTo>
                  <a:pt x="2314041" y="854976"/>
                </a:moveTo>
                <a:lnTo>
                  <a:pt x="762317" y="2406777"/>
                </a:lnTo>
                <a:lnTo>
                  <a:pt x="780135" y="2414320"/>
                </a:lnTo>
                <a:lnTo>
                  <a:pt x="798042" y="2421559"/>
                </a:lnTo>
                <a:lnTo>
                  <a:pt x="834110" y="2435199"/>
                </a:lnTo>
                <a:lnTo>
                  <a:pt x="870521" y="2447798"/>
                </a:lnTo>
                <a:lnTo>
                  <a:pt x="911263" y="2460383"/>
                </a:lnTo>
                <a:lnTo>
                  <a:pt x="932294" y="2466378"/>
                </a:lnTo>
                <a:lnTo>
                  <a:pt x="2314041" y="1084630"/>
                </a:lnTo>
                <a:lnTo>
                  <a:pt x="2314041" y="854976"/>
                </a:lnTo>
                <a:close/>
              </a:path>
              <a:path w="2314575" h="2508885">
                <a:moveTo>
                  <a:pt x="2314041" y="548843"/>
                </a:moveTo>
                <a:lnTo>
                  <a:pt x="1937232" y="925728"/>
                </a:lnTo>
                <a:lnTo>
                  <a:pt x="564159" y="2298738"/>
                </a:lnTo>
                <a:lnTo>
                  <a:pt x="599770" y="2321649"/>
                </a:lnTo>
                <a:lnTo>
                  <a:pt x="635965" y="2343277"/>
                </a:lnTo>
                <a:lnTo>
                  <a:pt x="672706" y="2363584"/>
                </a:lnTo>
                <a:lnTo>
                  <a:pt x="709955" y="2382558"/>
                </a:lnTo>
                <a:lnTo>
                  <a:pt x="2166848" y="925728"/>
                </a:lnTo>
                <a:lnTo>
                  <a:pt x="2314041" y="778497"/>
                </a:lnTo>
                <a:lnTo>
                  <a:pt x="2314041" y="548843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7028426" y="0"/>
            <a:ext cx="1259840" cy="1456690"/>
          </a:xfrm>
          <a:custGeom>
            <a:avLst/>
            <a:gdLst/>
            <a:ahLst/>
            <a:cxnLst/>
            <a:rect l="l" t="t" r="r" b="b"/>
            <a:pathLst>
              <a:path w="1259840" h="1456690">
                <a:moveTo>
                  <a:pt x="583907" y="0"/>
                </a:moveTo>
                <a:lnTo>
                  <a:pt x="507352" y="0"/>
                </a:lnTo>
                <a:lnTo>
                  <a:pt x="0" y="507365"/>
                </a:lnTo>
                <a:lnTo>
                  <a:pt x="279" y="525805"/>
                </a:lnTo>
                <a:lnTo>
                  <a:pt x="914" y="544182"/>
                </a:lnTo>
                <a:lnTo>
                  <a:pt x="1892" y="562483"/>
                </a:lnTo>
                <a:lnTo>
                  <a:pt x="3225" y="580694"/>
                </a:lnTo>
                <a:lnTo>
                  <a:pt x="583907" y="0"/>
                </a:lnTo>
                <a:close/>
              </a:path>
              <a:path w="1259840" h="1456690">
                <a:moveTo>
                  <a:pt x="1196174" y="0"/>
                </a:moveTo>
                <a:lnTo>
                  <a:pt x="1119632" y="0"/>
                </a:lnTo>
                <a:lnTo>
                  <a:pt x="132511" y="987132"/>
                </a:lnTo>
                <a:lnTo>
                  <a:pt x="139674" y="999007"/>
                </a:lnTo>
                <a:lnTo>
                  <a:pt x="146989" y="1010793"/>
                </a:lnTo>
                <a:lnTo>
                  <a:pt x="154482" y="1022477"/>
                </a:lnTo>
                <a:lnTo>
                  <a:pt x="162140" y="1034046"/>
                </a:lnTo>
                <a:lnTo>
                  <a:pt x="1196174" y="0"/>
                </a:lnTo>
                <a:close/>
              </a:path>
              <a:path w="1259840" h="1456690">
                <a:moveTo>
                  <a:pt x="1259560" y="1084630"/>
                </a:moveTo>
                <a:lnTo>
                  <a:pt x="889939" y="1454251"/>
                </a:lnTo>
                <a:lnTo>
                  <a:pt x="906094" y="1455216"/>
                </a:lnTo>
                <a:lnTo>
                  <a:pt x="922337" y="1455915"/>
                </a:lnTo>
                <a:lnTo>
                  <a:pt x="938644" y="1456359"/>
                </a:lnTo>
                <a:lnTo>
                  <a:pt x="955027" y="1456512"/>
                </a:lnTo>
                <a:lnTo>
                  <a:pt x="958100" y="1456512"/>
                </a:lnTo>
                <a:lnTo>
                  <a:pt x="964311" y="1456347"/>
                </a:lnTo>
                <a:lnTo>
                  <a:pt x="1259560" y="1161097"/>
                </a:lnTo>
                <a:lnTo>
                  <a:pt x="1259560" y="1084630"/>
                </a:lnTo>
                <a:close/>
              </a:path>
              <a:path w="1259840" h="1456690">
                <a:moveTo>
                  <a:pt x="1259560" y="778522"/>
                </a:moveTo>
                <a:lnTo>
                  <a:pt x="636143" y="1401940"/>
                </a:lnTo>
                <a:lnTo>
                  <a:pt x="650481" y="1406867"/>
                </a:lnTo>
                <a:lnTo>
                  <a:pt x="664921" y="1411605"/>
                </a:lnTo>
                <a:lnTo>
                  <a:pt x="679462" y="1416126"/>
                </a:lnTo>
                <a:lnTo>
                  <a:pt x="694131" y="1420431"/>
                </a:lnTo>
                <a:lnTo>
                  <a:pt x="1259560" y="854989"/>
                </a:lnTo>
                <a:lnTo>
                  <a:pt x="1259560" y="778522"/>
                </a:lnTo>
                <a:close/>
              </a:path>
              <a:path w="1259840" h="1456690">
                <a:moveTo>
                  <a:pt x="1259560" y="166230"/>
                </a:moveTo>
                <a:lnTo>
                  <a:pt x="264528" y="1161262"/>
                </a:lnTo>
                <a:lnTo>
                  <a:pt x="273951" y="1170952"/>
                </a:lnTo>
                <a:lnTo>
                  <a:pt x="283514" y="1180515"/>
                </a:lnTo>
                <a:lnTo>
                  <a:pt x="293230" y="1189939"/>
                </a:lnTo>
                <a:lnTo>
                  <a:pt x="303047" y="1199222"/>
                </a:lnTo>
                <a:lnTo>
                  <a:pt x="1259560" y="242709"/>
                </a:lnTo>
                <a:lnTo>
                  <a:pt x="1259560" y="166230"/>
                </a:lnTo>
                <a:close/>
              </a:path>
            </a:pathLst>
          </a:custGeom>
          <a:solidFill>
            <a:srgbClr val="E3CD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bg 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063956" y="0"/>
            <a:ext cx="242194" cy="242200"/>
          </a:xfrm>
          <a:prstGeom prst="rect">
            <a:avLst/>
          </a:prstGeom>
        </p:spPr>
      </p:pic>
      <p:sp>
        <p:nvSpPr>
          <p:cNvPr id="42" name="bg object 42"/>
          <p:cNvSpPr/>
          <p:nvPr/>
        </p:nvSpPr>
        <p:spPr>
          <a:xfrm>
            <a:off x="17067911" y="0"/>
            <a:ext cx="1220470" cy="1414780"/>
          </a:xfrm>
          <a:custGeom>
            <a:avLst/>
            <a:gdLst/>
            <a:ahLst/>
            <a:cxnLst/>
            <a:rect l="l" t="t" r="r" b="b"/>
            <a:pathLst>
              <a:path w="1220469" h="1414780">
                <a:moveTo>
                  <a:pt x="850531" y="0"/>
                </a:moveTo>
                <a:lnTo>
                  <a:pt x="773988" y="0"/>
                </a:lnTo>
                <a:lnTo>
                  <a:pt x="0" y="773988"/>
                </a:lnTo>
                <a:lnTo>
                  <a:pt x="4419" y="788530"/>
                </a:lnTo>
                <a:lnTo>
                  <a:pt x="9067" y="802957"/>
                </a:lnTo>
                <a:lnTo>
                  <a:pt x="13957" y="817270"/>
                </a:lnTo>
                <a:lnTo>
                  <a:pt x="19050" y="831481"/>
                </a:lnTo>
                <a:lnTo>
                  <a:pt x="850531" y="0"/>
                </a:lnTo>
                <a:close/>
              </a:path>
              <a:path w="1220469" h="1414780">
                <a:moveTo>
                  <a:pt x="1220076" y="1390751"/>
                </a:moveTo>
                <a:lnTo>
                  <a:pt x="1196314" y="1414513"/>
                </a:lnTo>
                <a:lnTo>
                  <a:pt x="1220076" y="1406753"/>
                </a:lnTo>
                <a:lnTo>
                  <a:pt x="1220076" y="1390751"/>
                </a:lnTo>
                <a:close/>
              </a:path>
              <a:path w="1220469" h="1414780">
                <a:moveTo>
                  <a:pt x="1220076" y="472338"/>
                </a:moveTo>
                <a:lnTo>
                  <a:pt x="392125" y="1300302"/>
                </a:lnTo>
                <a:lnTo>
                  <a:pt x="403745" y="1307858"/>
                </a:lnTo>
                <a:lnTo>
                  <a:pt x="415505" y="1315250"/>
                </a:lnTo>
                <a:lnTo>
                  <a:pt x="427405" y="1322476"/>
                </a:lnTo>
                <a:lnTo>
                  <a:pt x="439445" y="1329537"/>
                </a:lnTo>
                <a:lnTo>
                  <a:pt x="1220076" y="548894"/>
                </a:lnTo>
                <a:lnTo>
                  <a:pt x="1220076" y="472338"/>
                </a:lnTo>
                <a:close/>
              </a:path>
            </a:pathLst>
          </a:custGeom>
          <a:solidFill>
            <a:srgbClr val="E3CD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52399" y="2318861"/>
            <a:ext cx="11764010" cy="47625"/>
          </a:xfrm>
          <a:custGeom>
            <a:avLst/>
            <a:gdLst/>
            <a:ahLst/>
            <a:cxnLst/>
            <a:rect l="l" t="t" r="r" b="b"/>
            <a:pathLst>
              <a:path w="11764010" h="47625">
                <a:moveTo>
                  <a:pt x="11763746" y="47624"/>
                </a:moveTo>
                <a:lnTo>
                  <a:pt x="0" y="47624"/>
                </a:lnTo>
                <a:lnTo>
                  <a:pt x="0" y="0"/>
                </a:lnTo>
                <a:lnTo>
                  <a:pt x="11763746" y="0"/>
                </a:lnTo>
                <a:lnTo>
                  <a:pt x="11763746" y="47624"/>
                </a:lnTo>
                <a:close/>
              </a:path>
            </a:pathLst>
          </a:custGeom>
          <a:solidFill>
            <a:srgbClr val="1B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1">
                <a:solidFill>
                  <a:srgbClr val="A6A6A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717" y="414743"/>
            <a:ext cx="4571365" cy="840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1" i="1">
                <a:solidFill>
                  <a:srgbClr val="A6A6A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420" y="3778123"/>
            <a:ext cx="11747500" cy="495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456632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yagoyal07/Nutrition-value-calculator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981190" cy="10287000"/>
            </a:xfrm>
            <a:custGeom>
              <a:avLst/>
              <a:gdLst/>
              <a:ahLst/>
              <a:cxnLst/>
              <a:rect l="l" t="t" r="r" b="b"/>
              <a:pathLst>
                <a:path w="6981190" h="10287000">
                  <a:moveTo>
                    <a:pt x="0" y="10286999"/>
                  </a:moveTo>
                  <a:lnTo>
                    <a:pt x="6981018" y="10286999"/>
                  </a:lnTo>
                  <a:lnTo>
                    <a:pt x="6981018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7B52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81018" y="0"/>
              <a:ext cx="11307445" cy="10287000"/>
            </a:xfrm>
            <a:custGeom>
              <a:avLst/>
              <a:gdLst/>
              <a:ahLst/>
              <a:cxnLst/>
              <a:rect l="l" t="t" r="r" b="b"/>
              <a:pathLst>
                <a:path w="11307444" h="10287000">
                  <a:moveTo>
                    <a:pt x="11306981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1306981" y="0"/>
                  </a:lnTo>
                  <a:lnTo>
                    <a:pt x="11306981" y="10286999"/>
                  </a:lnTo>
                  <a:close/>
                </a:path>
              </a:pathLst>
            </a:custGeom>
            <a:solidFill>
              <a:srgbClr val="232F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0144" y="1228684"/>
              <a:ext cx="11588115" cy="6009005"/>
            </a:xfrm>
            <a:custGeom>
              <a:avLst/>
              <a:gdLst/>
              <a:ahLst/>
              <a:cxnLst/>
              <a:rect l="l" t="t" r="r" b="b"/>
              <a:pathLst>
                <a:path w="11588115" h="6009005">
                  <a:moveTo>
                    <a:pt x="11588026" y="6008636"/>
                  </a:moveTo>
                  <a:lnTo>
                    <a:pt x="0" y="6008636"/>
                  </a:lnTo>
                  <a:lnTo>
                    <a:pt x="0" y="0"/>
                  </a:lnTo>
                  <a:lnTo>
                    <a:pt x="11588026" y="0"/>
                  </a:lnTo>
                  <a:lnTo>
                    <a:pt x="11588026" y="6008636"/>
                  </a:lnTo>
                  <a:close/>
                </a:path>
              </a:pathLst>
            </a:custGeom>
            <a:solidFill>
              <a:srgbClr val="3D52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4006" y="354586"/>
              <a:ext cx="8543992" cy="7315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884" y="8665176"/>
              <a:ext cx="4309640" cy="13228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474" y="0"/>
              <a:ext cx="4310158" cy="6403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52654" y="5090801"/>
            <a:ext cx="544893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254" dirty="0">
                <a:solidFill>
                  <a:srgbClr val="E3CDB9"/>
                </a:solidFill>
                <a:latin typeface="Trebuchet MS"/>
                <a:cs typeface="Trebuchet MS"/>
              </a:rPr>
              <a:t>Healthy</a:t>
            </a:r>
            <a:r>
              <a:rPr sz="5300" spc="-145" dirty="0">
                <a:solidFill>
                  <a:srgbClr val="E3CDB9"/>
                </a:solidFill>
                <a:latin typeface="Trebuchet MS"/>
                <a:cs typeface="Trebuchet MS"/>
              </a:rPr>
              <a:t> </a:t>
            </a:r>
            <a:r>
              <a:rPr sz="5300" spc="40" dirty="0">
                <a:solidFill>
                  <a:srgbClr val="E3CDB9"/>
                </a:solidFill>
                <a:latin typeface="Trebuchet MS"/>
                <a:cs typeface="Trebuchet MS"/>
              </a:rPr>
              <a:t>Lifestyle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05910" y="8464855"/>
            <a:ext cx="10300436" cy="7681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00" spc="270" dirty="0">
                <a:solidFill>
                  <a:srgbClr val="E1E1E1"/>
                </a:solidFill>
                <a:latin typeface="Trebuchet MS"/>
                <a:cs typeface="Trebuchet MS"/>
              </a:rPr>
              <a:t>Presented</a:t>
            </a:r>
            <a:r>
              <a:rPr sz="4900" spc="-150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4900" spc="450" dirty="0">
                <a:solidFill>
                  <a:srgbClr val="E1E1E1"/>
                </a:solidFill>
                <a:latin typeface="Trebuchet MS"/>
                <a:cs typeface="Trebuchet MS"/>
              </a:rPr>
              <a:t>by</a:t>
            </a:r>
            <a:r>
              <a:rPr sz="4900" spc="-150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lang="en-IN" sz="4900" b="1" spc="-150" dirty="0">
                <a:solidFill>
                  <a:srgbClr val="E1E1E1"/>
                </a:solidFill>
                <a:latin typeface="Trebuchet MS"/>
                <a:cs typeface="Trebuchet MS"/>
              </a:rPr>
              <a:t>INTERN</a:t>
            </a:r>
            <a:r>
              <a:rPr lang="en-IN" sz="4900" spc="-150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4900" b="1" spc="240" dirty="0">
                <a:solidFill>
                  <a:srgbClr val="E1E1E1"/>
                </a:solidFill>
                <a:latin typeface="Trebuchet MS"/>
                <a:cs typeface="Trebuchet MS"/>
              </a:rPr>
              <a:t>INOVAT</a:t>
            </a:r>
            <a:r>
              <a:rPr lang="en-IN" sz="4900" b="1" spc="240" dirty="0">
                <a:solidFill>
                  <a:srgbClr val="E1E1E1"/>
                </a:solidFill>
                <a:latin typeface="Trebuchet MS"/>
                <a:cs typeface="Trebuchet MS"/>
              </a:rPr>
              <a:t>O</a:t>
            </a:r>
            <a:r>
              <a:rPr sz="4900" b="1" spc="240" dirty="0">
                <a:solidFill>
                  <a:srgbClr val="E1E1E1"/>
                </a:solidFill>
                <a:latin typeface="Trebuchet MS"/>
                <a:cs typeface="Trebuchet MS"/>
              </a:rPr>
              <a:t>RS</a:t>
            </a:r>
            <a:endParaRPr sz="49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56976" y="2360292"/>
            <a:ext cx="4131945" cy="1319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0" i="0" spc="50" dirty="0">
                <a:solidFill>
                  <a:srgbClr val="E3CDB9"/>
                </a:solidFill>
                <a:latin typeface="Trebuchet MS"/>
                <a:cs typeface="Trebuchet MS"/>
              </a:rPr>
              <a:t>HEALTH</a:t>
            </a:r>
            <a:endParaRPr sz="8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96677" y="3379467"/>
            <a:ext cx="2252345" cy="1319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0" b="1" spc="-20" dirty="0">
                <a:solidFill>
                  <a:srgbClr val="E3CDB9"/>
                </a:solidFill>
                <a:latin typeface="Trebuchet MS"/>
                <a:cs typeface="Trebuchet MS"/>
              </a:rPr>
              <a:t>LINE</a:t>
            </a:r>
            <a:endParaRPr sz="8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B5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728" y="8613750"/>
            <a:ext cx="1374140" cy="1323340"/>
          </a:xfrm>
          <a:custGeom>
            <a:avLst/>
            <a:gdLst/>
            <a:ahLst/>
            <a:cxnLst/>
            <a:rect l="l" t="t" r="r" b="b"/>
            <a:pathLst>
              <a:path w="1374140" h="1323340">
                <a:moveTo>
                  <a:pt x="100064" y="200128"/>
                </a:moveTo>
                <a:lnTo>
                  <a:pt x="55701" y="189997"/>
                </a:lnTo>
                <a:lnTo>
                  <a:pt x="24662" y="166174"/>
                </a:lnTo>
                <a:lnTo>
                  <a:pt x="5102" y="132287"/>
                </a:lnTo>
                <a:lnTo>
                  <a:pt x="0" y="106634"/>
                </a:lnTo>
                <a:lnTo>
                  <a:pt x="0" y="93494"/>
                </a:lnTo>
                <a:lnTo>
                  <a:pt x="10131" y="55701"/>
                </a:lnTo>
                <a:lnTo>
                  <a:pt x="33954" y="24662"/>
                </a:lnTo>
                <a:lnTo>
                  <a:pt x="67841" y="5102"/>
                </a:lnTo>
                <a:lnTo>
                  <a:pt x="106635" y="0"/>
                </a:lnTo>
                <a:lnTo>
                  <a:pt x="113142" y="640"/>
                </a:lnTo>
                <a:lnTo>
                  <a:pt x="150194" y="13213"/>
                </a:lnTo>
                <a:lnTo>
                  <a:pt x="179614" y="39008"/>
                </a:lnTo>
                <a:lnTo>
                  <a:pt x="196924" y="74098"/>
                </a:lnTo>
                <a:lnTo>
                  <a:pt x="200128" y="93494"/>
                </a:lnTo>
                <a:lnTo>
                  <a:pt x="200128" y="106634"/>
                </a:lnTo>
                <a:lnTo>
                  <a:pt x="189997" y="144427"/>
                </a:lnTo>
                <a:lnTo>
                  <a:pt x="166174" y="175466"/>
                </a:lnTo>
                <a:lnTo>
                  <a:pt x="132287" y="195026"/>
                </a:lnTo>
                <a:lnTo>
                  <a:pt x="100064" y="200128"/>
                </a:lnTo>
                <a:close/>
              </a:path>
              <a:path w="1374140" h="1323340">
                <a:moveTo>
                  <a:pt x="1267814" y="200145"/>
                </a:moveTo>
                <a:lnTo>
                  <a:pt x="1229937" y="190079"/>
                </a:lnTo>
                <a:lnTo>
                  <a:pt x="1198812" y="166264"/>
                </a:lnTo>
                <a:lnTo>
                  <a:pt x="1179191" y="132338"/>
                </a:lnTo>
                <a:lnTo>
                  <a:pt x="1174071" y="106645"/>
                </a:lnTo>
                <a:lnTo>
                  <a:pt x="1174072" y="93497"/>
                </a:lnTo>
                <a:lnTo>
                  <a:pt x="1184192" y="55724"/>
                </a:lnTo>
                <a:lnTo>
                  <a:pt x="1207991" y="24693"/>
                </a:lnTo>
                <a:lnTo>
                  <a:pt x="1241848" y="5125"/>
                </a:lnTo>
                <a:lnTo>
                  <a:pt x="1280733" y="6"/>
                </a:lnTo>
                <a:lnTo>
                  <a:pt x="1287235" y="651"/>
                </a:lnTo>
                <a:lnTo>
                  <a:pt x="1324166" y="13156"/>
                </a:lnTo>
                <a:lnTo>
                  <a:pt x="1353603" y="38900"/>
                </a:lnTo>
                <a:lnTo>
                  <a:pt x="1370955" y="73946"/>
                </a:lnTo>
                <a:lnTo>
                  <a:pt x="1373812" y="89555"/>
                </a:lnTo>
                <a:lnTo>
                  <a:pt x="1373812" y="110596"/>
                </a:lnTo>
                <a:lnTo>
                  <a:pt x="1361088" y="150019"/>
                </a:lnTo>
                <a:lnTo>
                  <a:pt x="1335369" y="179478"/>
                </a:lnTo>
                <a:lnTo>
                  <a:pt x="1300338" y="196860"/>
                </a:lnTo>
                <a:lnTo>
                  <a:pt x="1274395" y="200128"/>
                </a:lnTo>
                <a:lnTo>
                  <a:pt x="1267814" y="200145"/>
                </a:lnTo>
                <a:close/>
              </a:path>
              <a:path w="1374140" h="1323340">
                <a:moveTo>
                  <a:pt x="1274396" y="200128"/>
                </a:moveTo>
                <a:lnTo>
                  <a:pt x="1274605" y="200128"/>
                </a:lnTo>
                <a:lnTo>
                  <a:pt x="1274396" y="200128"/>
                </a:lnTo>
                <a:close/>
              </a:path>
              <a:path w="1374140" h="1323340">
                <a:moveTo>
                  <a:pt x="680648" y="200145"/>
                </a:moveTo>
                <a:lnTo>
                  <a:pt x="642772" y="190079"/>
                </a:lnTo>
                <a:lnTo>
                  <a:pt x="611646" y="166264"/>
                </a:lnTo>
                <a:lnTo>
                  <a:pt x="592025" y="132338"/>
                </a:lnTo>
                <a:lnTo>
                  <a:pt x="586906" y="106645"/>
                </a:lnTo>
                <a:lnTo>
                  <a:pt x="586923" y="93325"/>
                </a:lnTo>
                <a:lnTo>
                  <a:pt x="597027" y="55724"/>
                </a:lnTo>
                <a:lnTo>
                  <a:pt x="620825" y="24693"/>
                </a:lnTo>
                <a:lnTo>
                  <a:pt x="654683" y="5125"/>
                </a:lnTo>
                <a:lnTo>
                  <a:pt x="693567" y="6"/>
                </a:lnTo>
                <a:lnTo>
                  <a:pt x="700069" y="651"/>
                </a:lnTo>
                <a:lnTo>
                  <a:pt x="737000" y="13156"/>
                </a:lnTo>
                <a:lnTo>
                  <a:pt x="766437" y="38900"/>
                </a:lnTo>
                <a:lnTo>
                  <a:pt x="783789" y="73946"/>
                </a:lnTo>
                <a:lnTo>
                  <a:pt x="787028" y="106645"/>
                </a:lnTo>
                <a:lnTo>
                  <a:pt x="786418" y="112963"/>
                </a:lnTo>
                <a:lnTo>
                  <a:pt x="773922" y="150019"/>
                </a:lnTo>
                <a:lnTo>
                  <a:pt x="748204" y="179478"/>
                </a:lnTo>
                <a:lnTo>
                  <a:pt x="713173" y="196860"/>
                </a:lnTo>
                <a:lnTo>
                  <a:pt x="680648" y="200145"/>
                </a:lnTo>
                <a:close/>
              </a:path>
              <a:path w="1374140" h="1323340">
                <a:moveTo>
                  <a:pt x="1271776" y="751784"/>
                </a:moveTo>
                <a:lnTo>
                  <a:pt x="1233838" y="741637"/>
                </a:lnTo>
                <a:lnTo>
                  <a:pt x="1202681" y="717731"/>
                </a:lnTo>
                <a:lnTo>
                  <a:pt x="1183059" y="683714"/>
                </a:lnTo>
                <a:lnTo>
                  <a:pt x="1177954" y="657963"/>
                </a:lnTo>
                <a:lnTo>
                  <a:pt x="1177966" y="644774"/>
                </a:lnTo>
                <a:lnTo>
                  <a:pt x="1188190" y="606833"/>
                </a:lnTo>
                <a:lnTo>
                  <a:pt x="1212138" y="575738"/>
                </a:lnTo>
                <a:lnTo>
                  <a:pt x="1246190" y="556175"/>
                </a:lnTo>
                <a:lnTo>
                  <a:pt x="1271949" y="551115"/>
                </a:lnTo>
                <a:lnTo>
                  <a:pt x="1285114" y="551132"/>
                </a:lnTo>
                <a:lnTo>
                  <a:pt x="1322907" y="561263"/>
                </a:lnTo>
                <a:lnTo>
                  <a:pt x="1353945" y="585086"/>
                </a:lnTo>
                <a:lnTo>
                  <a:pt x="1373523" y="619032"/>
                </a:lnTo>
                <a:lnTo>
                  <a:pt x="1373812" y="619985"/>
                </a:lnTo>
                <a:lnTo>
                  <a:pt x="1373812" y="682726"/>
                </a:lnTo>
                <a:lnTo>
                  <a:pt x="1354001" y="717601"/>
                </a:lnTo>
                <a:lnTo>
                  <a:pt x="1322885" y="741561"/>
                </a:lnTo>
                <a:lnTo>
                  <a:pt x="1284964" y="751773"/>
                </a:lnTo>
                <a:lnTo>
                  <a:pt x="1271776" y="751784"/>
                </a:lnTo>
                <a:close/>
              </a:path>
              <a:path w="1374140" h="1323340">
                <a:moveTo>
                  <a:pt x="97445" y="751784"/>
                </a:moveTo>
                <a:lnTo>
                  <a:pt x="59507" y="741637"/>
                </a:lnTo>
                <a:lnTo>
                  <a:pt x="28350" y="717732"/>
                </a:lnTo>
                <a:lnTo>
                  <a:pt x="8728" y="683714"/>
                </a:lnTo>
                <a:lnTo>
                  <a:pt x="3624" y="657963"/>
                </a:lnTo>
                <a:lnTo>
                  <a:pt x="3650" y="644626"/>
                </a:lnTo>
                <a:lnTo>
                  <a:pt x="13859" y="606833"/>
                </a:lnTo>
                <a:lnTo>
                  <a:pt x="37807" y="575739"/>
                </a:lnTo>
                <a:lnTo>
                  <a:pt x="71858" y="556175"/>
                </a:lnTo>
                <a:lnTo>
                  <a:pt x="97617" y="551115"/>
                </a:lnTo>
                <a:lnTo>
                  <a:pt x="110782" y="551132"/>
                </a:lnTo>
                <a:lnTo>
                  <a:pt x="148575" y="561263"/>
                </a:lnTo>
                <a:lnTo>
                  <a:pt x="179613" y="585086"/>
                </a:lnTo>
                <a:lnTo>
                  <a:pt x="199191" y="619033"/>
                </a:lnTo>
                <a:lnTo>
                  <a:pt x="204277" y="657963"/>
                </a:lnTo>
                <a:lnTo>
                  <a:pt x="203666" y="664323"/>
                </a:lnTo>
                <a:lnTo>
                  <a:pt x="191130" y="701540"/>
                </a:lnTo>
                <a:lnTo>
                  <a:pt x="165293" y="731115"/>
                </a:lnTo>
                <a:lnTo>
                  <a:pt x="130097" y="748536"/>
                </a:lnTo>
                <a:lnTo>
                  <a:pt x="97445" y="751784"/>
                </a:lnTo>
                <a:close/>
              </a:path>
              <a:path w="1374140" h="1323340">
                <a:moveTo>
                  <a:pt x="110782" y="1322872"/>
                </a:moveTo>
                <a:lnTo>
                  <a:pt x="97642" y="1322872"/>
                </a:lnTo>
                <a:lnTo>
                  <a:pt x="91134" y="1322231"/>
                </a:lnTo>
                <a:lnTo>
                  <a:pt x="54082" y="1309658"/>
                </a:lnTo>
                <a:lnTo>
                  <a:pt x="24661" y="1283863"/>
                </a:lnTo>
                <a:lnTo>
                  <a:pt x="7352" y="1248773"/>
                </a:lnTo>
                <a:lnTo>
                  <a:pt x="4147" y="1229378"/>
                </a:lnTo>
                <a:lnTo>
                  <a:pt x="4147" y="1216237"/>
                </a:lnTo>
                <a:lnTo>
                  <a:pt x="14278" y="1178444"/>
                </a:lnTo>
                <a:lnTo>
                  <a:pt x="38101" y="1147405"/>
                </a:lnTo>
                <a:lnTo>
                  <a:pt x="71989" y="1127846"/>
                </a:lnTo>
                <a:lnTo>
                  <a:pt x="104212" y="1122743"/>
                </a:lnTo>
                <a:lnTo>
                  <a:pt x="110782" y="1122743"/>
                </a:lnTo>
                <a:lnTo>
                  <a:pt x="148575" y="1132874"/>
                </a:lnTo>
                <a:lnTo>
                  <a:pt x="179614" y="1156697"/>
                </a:lnTo>
                <a:lnTo>
                  <a:pt x="199174" y="1190585"/>
                </a:lnTo>
                <a:lnTo>
                  <a:pt x="204276" y="1216237"/>
                </a:lnTo>
                <a:lnTo>
                  <a:pt x="204276" y="1229378"/>
                </a:lnTo>
                <a:lnTo>
                  <a:pt x="194145" y="1267171"/>
                </a:lnTo>
                <a:lnTo>
                  <a:pt x="170322" y="1298209"/>
                </a:lnTo>
                <a:lnTo>
                  <a:pt x="136434" y="1317769"/>
                </a:lnTo>
                <a:lnTo>
                  <a:pt x="117289" y="1322231"/>
                </a:lnTo>
                <a:lnTo>
                  <a:pt x="110782" y="1322872"/>
                </a:lnTo>
                <a:close/>
              </a:path>
              <a:path w="1374140" h="1323340">
                <a:moveTo>
                  <a:pt x="697948" y="1322872"/>
                </a:moveTo>
                <a:lnTo>
                  <a:pt x="684807" y="1322872"/>
                </a:lnTo>
                <a:lnTo>
                  <a:pt x="678300" y="1322231"/>
                </a:lnTo>
                <a:lnTo>
                  <a:pt x="641247" y="1309658"/>
                </a:lnTo>
                <a:lnTo>
                  <a:pt x="611827" y="1283863"/>
                </a:lnTo>
                <a:lnTo>
                  <a:pt x="594517" y="1248773"/>
                </a:lnTo>
                <a:lnTo>
                  <a:pt x="591313" y="1229378"/>
                </a:lnTo>
                <a:lnTo>
                  <a:pt x="591313" y="1216237"/>
                </a:lnTo>
                <a:lnTo>
                  <a:pt x="601444" y="1178444"/>
                </a:lnTo>
                <a:lnTo>
                  <a:pt x="625267" y="1147405"/>
                </a:lnTo>
                <a:lnTo>
                  <a:pt x="659154" y="1127846"/>
                </a:lnTo>
                <a:lnTo>
                  <a:pt x="691377" y="1122743"/>
                </a:lnTo>
                <a:lnTo>
                  <a:pt x="697948" y="1122743"/>
                </a:lnTo>
                <a:lnTo>
                  <a:pt x="735741" y="1132874"/>
                </a:lnTo>
                <a:lnTo>
                  <a:pt x="766780" y="1156697"/>
                </a:lnTo>
                <a:lnTo>
                  <a:pt x="786339" y="1190585"/>
                </a:lnTo>
                <a:lnTo>
                  <a:pt x="791442" y="1216237"/>
                </a:lnTo>
                <a:lnTo>
                  <a:pt x="791442" y="1229378"/>
                </a:lnTo>
                <a:lnTo>
                  <a:pt x="781310" y="1267171"/>
                </a:lnTo>
                <a:lnTo>
                  <a:pt x="757487" y="1298209"/>
                </a:lnTo>
                <a:lnTo>
                  <a:pt x="723600" y="1317769"/>
                </a:lnTo>
                <a:lnTo>
                  <a:pt x="704455" y="1322231"/>
                </a:lnTo>
                <a:lnTo>
                  <a:pt x="697948" y="1322872"/>
                </a:lnTo>
                <a:close/>
              </a:path>
              <a:path w="1374140" h="1323340">
                <a:moveTo>
                  <a:pt x="1285113" y="1322872"/>
                </a:moveTo>
                <a:lnTo>
                  <a:pt x="1271972" y="1322872"/>
                </a:lnTo>
                <a:lnTo>
                  <a:pt x="1265465" y="1322231"/>
                </a:lnTo>
                <a:lnTo>
                  <a:pt x="1228412" y="1309658"/>
                </a:lnTo>
                <a:lnTo>
                  <a:pt x="1198993" y="1283863"/>
                </a:lnTo>
                <a:lnTo>
                  <a:pt x="1181683" y="1248773"/>
                </a:lnTo>
                <a:lnTo>
                  <a:pt x="1178478" y="1229378"/>
                </a:lnTo>
                <a:lnTo>
                  <a:pt x="1178478" y="1216237"/>
                </a:lnTo>
                <a:lnTo>
                  <a:pt x="1188610" y="1178444"/>
                </a:lnTo>
                <a:lnTo>
                  <a:pt x="1212432" y="1147405"/>
                </a:lnTo>
                <a:lnTo>
                  <a:pt x="1246319" y="1127846"/>
                </a:lnTo>
                <a:lnTo>
                  <a:pt x="1271972" y="1122743"/>
                </a:lnTo>
                <a:lnTo>
                  <a:pt x="1285114" y="1122743"/>
                </a:lnTo>
                <a:lnTo>
                  <a:pt x="1322907" y="1132875"/>
                </a:lnTo>
                <a:lnTo>
                  <a:pt x="1353945" y="1156697"/>
                </a:lnTo>
                <a:lnTo>
                  <a:pt x="1373505" y="1190585"/>
                </a:lnTo>
                <a:lnTo>
                  <a:pt x="1373812" y="1191596"/>
                </a:lnTo>
                <a:lnTo>
                  <a:pt x="1373812" y="1254016"/>
                </a:lnTo>
                <a:lnTo>
                  <a:pt x="1353945" y="1288918"/>
                </a:lnTo>
                <a:lnTo>
                  <a:pt x="1322906" y="1312740"/>
                </a:lnTo>
                <a:lnTo>
                  <a:pt x="1285113" y="1322872"/>
                </a:lnTo>
                <a:close/>
              </a:path>
              <a:path w="1374140" h="1323340">
                <a:moveTo>
                  <a:pt x="684610" y="751784"/>
                </a:moveTo>
                <a:lnTo>
                  <a:pt x="646672" y="741637"/>
                </a:lnTo>
                <a:lnTo>
                  <a:pt x="615516" y="717731"/>
                </a:lnTo>
                <a:lnTo>
                  <a:pt x="595894" y="683714"/>
                </a:lnTo>
                <a:lnTo>
                  <a:pt x="590789" y="657963"/>
                </a:lnTo>
                <a:lnTo>
                  <a:pt x="590816" y="644626"/>
                </a:lnTo>
                <a:lnTo>
                  <a:pt x="601025" y="606833"/>
                </a:lnTo>
                <a:lnTo>
                  <a:pt x="624972" y="575738"/>
                </a:lnTo>
                <a:lnTo>
                  <a:pt x="659024" y="556175"/>
                </a:lnTo>
                <a:lnTo>
                  <a:pt x="684783" y="551115"/>
                </a:lnTo>
                <a:lnTo>
                  <a:pt x="697948" y="551132"/>
                </a:lnTo>
                <a:lnTo>
                  <a:pt x="735740" y="561263"/>
                </a:lnTo>
                <a:lnTo>
                  <a:pt x="766779" y="585086"/>
                </a:lnTo>
                <a:lnTo>
                  <a:pt x="786357" y="619032"/>
                </a:lnTo>
                <a:lnTo>
                  <a:pt x="791442" y="657963"/>
                </a:lnTo>
                <a:lnTo>
                  <a:pt x="790832" y="664323"/>
                </a:lnTo>
                <a:lnTo>
                  <a:pt x="778296" y="701540"/>
                </a:lnTo>
                <a:lnTo>
                  <a:pt x="752459" y="731115"/>
                </a:lnTo>
                <a:lnTo>
                  <a:pt x="717263" y="748536"/>
                </a:lnTo>
                <a:lnTo>
                  <a:pt x="684610" y="751784"/>
                </a:lnTo>
                <a:close/>
              </a:path>
            </a:pathLst>
          </a:custGeom>
          <a:solidFill>
            <a:srgbClr val="C77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7744" y="1996636"/>
            <a:ext cx="9142095" cy="15024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8450" b="1" spc="254" dirty="0">
                <a:solidFill>
                  <a:srgbClr val="BEB9A0"/>
                </a:solidFill>
                <a:latin typeface="Trebuchet MS"/>
                <a:cs typeface="Trebuchet MS"/>
              </a:rPr>
              <a:t>TOOLS</a:t>
            </a:r>
            <a:r>
              <a:rPr sz="8450" b="1" spc="-750" dirty="0">
                <a:solidFill>
                  <a:srgbClr val="BEB9A0"/>
                </a:solidFill>
                <a:latin typeface="Trebuchet MS"/>
                <a:cs typeface="Trebuchet MS"/>
              </a:rPr>
              <a:t> </a:t>
            </a:r>
            <a:r>
              <a:rPr sz="8450" b="1" spc="740" dirty="0">
                <a:solidFill>
                  <a:srgbClr val="BEB9A0"/>
                </a:solidFill>
                <a:latin typeface="Trebuchet MS"/>
                <a:cs typeface="Trebuchet MS"/>
              </a:rPr>
              <a:t>AND</a:t>
            </a:r>
            <a:r>
              <a:rPr sz="8450" b="1" spc="-750" dirty="0">
                <a:solidFill>
                  <a:srgbClr val="BEB9A0"/>
                </a:solidFill>
                <a:latin typeface="Trebuchet MS"/>
                <a:cs typeface="Trebuchet MS"/>
              </a:rPr>
              <a:t> </a:t>
            </a:r>
            <a:r>
              <a:rPr sz="8450" b="1" spc="245" dirty="0">
                <a:solidFill>
                  <a:srgbClr val="BEB9A0"/>
                </a:solidFill>
                <a:latin typeface="Trebuchet MS"/>
                <a:cs typeface="Trebuchet MS"/>
              </a:rPr>
              <a:t>TECH</a:t>
            </a:r>
            <a:endParaRPr sz="8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5010" y="434808"/>
            <a:ext cx="30200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i="0" spc="-95" dirty="0">
                <a:solidFill>
                  <a:srgbClr val="BABABA"/>
                </a:solidFill>
                <a:latin typeface="Arial MT"/>
                <a:cs typeface="Arial MT"/>
              </a:rPr>
              <a:t>PROJECT</a:t>
            </a:r>
            <a:endParaRPr sz="5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6352" y="4536183"/>
            <a:ext cx="3017520" cy="3017520"/>
            <a:chOff x="676352" y="4536183"/>
            <a:chExt cx="3017520" cy="3017520"/>
          </a:xfrm>
        </p:grpSpPr>
        <p:sp>
          <p:nvSpPr>
            <p:cNvPr id="7" name="object 7"/>
            <p:cNvSpPr/>
            <p:nvPr/>
          </p:nvSpPr>
          <p:spPr>
            <a:xfrm>
              <a:off x="676352" y="4536183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2531371" y="3017142"/>
                  </a:moveTo>
                  <a:lnTo>
                    <a:pt x="485770" y="3017142"/>
                  </a:lnTo>
                  <a:lnTo>
                    <a:pt x="438991" y="3014918"/>
                  </a:lnTo>
                  <a:lnTo>
                    <a:pt x="393466" y="3008383"/>
                  </a:lnTo>
                  <a:lnTo>
                    <a:pt x="349402" y="2997739"/>
                  </a:lnTo>
                  <a:lnTo>
                    <a:pt x="307004" y="2983191"/>
                  </a:lnTo>
                  <a:lnTo>
                    <a:pt x="266475" y="2964941"/>
                  </a:lnTo>
                  <a:lnTo>
                    <a:pt x="228018" y="2943195"/>
                  </a:lnTo>
                  <a:lnTo>
                    <a:pt x="191838" y="2918154"/>
                  </a:lnTo>
                  <a:lnTo>
                    <a:pt x="158137" y="2890023"/>
                  </a:lnTo>
                  <a:lnTo>
                    <a:pt x="127119" y="2859005"/>
                  </a:lnTo>
                  <a:lnTo>
                    <a:pt x="98988" y="2825304"/>
                  </a:lnTo>
                  <a:lnTo>
                    <a:pt x="73947" y="2789123"/>
                  </a:lnTo>
                  <a:lnTo>
                    <a:pt x="52200" y="2750667"/>
                  </a:lnTo>
                  <a:lnTo>
                    <a:pt x="33951" y="2710137"/>
                  </a:lnTo>
                  <a:lnTo>
                    <a:pt x="19402" y="2667739"/>
                  </a:lnTo>
                  <a:lnTo>
                    <a:pt x="8759" y="2623676"/>
                  </a:lnTo>
                  <a:lnTo>
                    <a:pt x="2223" y="2578150"/>
                  </a:lnTo>
                  <a:lnTo>
                    <a:pt x="0" y="2531371"/>
                  </a:lnTo>
                  <a:lnTo>
                    <a:pt x="0" y="485770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3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8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8" y="73947"/>
                  </a:lnTo>
                  <a:lnTo>
                    <a:pt x="266475" y="52200"/>
                  </a:lnTo>
                  <a:lnTo>
                    <a:pt x="307004" y="33951"/>
                  </a:lnTo>
                  <a:lnTo>
                    <a:pt x="349402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4" y="0"/>
                  </a:lnTo>
                  <a:lnTo>
                    <a:pt x="2531367" y="0"/>
                  </a:lnTo>
                  <a:lnTo>
                    <a:pt x="2578150" y="2223"/>
                  </a:lnTo>
                  <a:lnTo>
                    <a:pt x="2623675" y="8759"/>
                  </a:lnTo>
                  <a:lnTo>
                    <a:pt x="2667739" y="19402"/>
                  </a:lnTo>
                  <a:lnTo>
                    <a:pt x="2710137" y="33951"/>
                  </a:lnTo>
                  <a:lnTo>
                    <a:pt x="2750666" y="52200"/>
                  </a:lnTo>
                  <a:lnTo>
                    <a:pt x="2789123" y="73947"/>
                  </a:lnTo>
                  <a:lnTo>
                    <a:pt x="2825304" y="98988"/>
                  </a:lnTo>
                  <a:lnTo>
                    <a:pt x="2859005" y="127119"/>
                  </a:lnTo>
                  <a:lnTo>
                    <a:pt x="2890023" y="158137"/>
                  </a:lnTo>
                  <a:lnTo>
                    <a:pt x="2918154" y="191838"/>
                  </a:lnTo>
                  <a:lnTo>
                    <a:pt x="2943194" y="228018"/>
                  </a:lnTo>
                  <a:lnTo>
                    <a:pt x="2964941" y="266475"/>
                  </a:lnTo>
                  <a:lnTo>
                    <a:pt x="2983191" y="307004"/>
                  </a:lnTo>
                  <a:lnTo>
                    <a:pt x="2997739" y="349403"/>
                  </a:lnTo>
                  <a:lnTo>
                    <a:pt x="3008383" y="393466"/>
                  </a:lnTo>
                  <a:lnTo>
                    <a:pt x="3014918" y="438991"/>
                  </a:lnTo>
                  <a:lnTo>
                    <a:pt x="3017142" y="485770"/>
                  </a:lnTo>
                  <a:lnTo>
                    <a:pt x="3017142" y="2531371"/>
                  </a:lnTo>
                  <a:lnTo>
                    <a:pt x="3014918" y="2578150"/>
                  </a:lnTo>
                  <a:lnTo>
                    <a:pt x="3008383" y="2623676"/>
                  </a:lnTo>
                  <a:lnTo>
                    <a:pt x="2997739" y="2667739"/>
                  </a:lnTo>
                  <a:lnTo>
                    <a:pt x="2983191" y="2710137"/>
                  </a:lnTo>
                  <a:lnTo>
                    <a:pt x="2964941" y="2750667"/>
                  </a:lnTo>
                  <a:lnTo>
                    <a:pt x="2943194" y="2789123"/>
                  </a:lnTo>
                  <a:lnTo>
                    <a:pt x="2918154" y="2825304"/>
                  </a:lnTo>
                  <a:lnTo>
                    <a:pt x="2890023" y="2859005"/>
                  </a:lnTo>
                  <a:lnTo>
                    <a:pt x="2859005" y="2890023"/>
                  </a:lnTo>
                  <a:lnTo>
                    <a:pt x="2825304" y="2918154"/>
                  </a:lnTo>
                  <a:lnTo>
                    <a:pt x="2789123" y="2943195"/>
                  </a:lnTo>
                  <a:lnTo>
                    <a:pt x="2750666" y="2964941"/>
                  </a:lnTo>
                  <a:lnTo>
                    <a:pt x="2710137" y="2983191"/>
                  </a:lnTo>
                  <a:lnTo>
                    <a:pt x="2667739" y="2997739"/>
                  </a:lnTo>
                  <a:lnTo>
                    <a:pt x="2623675" y="3008383"/>
                  </a:lnTo>
                  <a:lnTo>
                    <a:pt x="2578150" y="3014918"/>
                  </a:lnTo>
                  <a:lnTo>
                    <a:pt x="2531371" y="3017142"/>
                  </a:lnTo>
                  <a:close/>
                </a:path>
              </a:pathLst>
            </a:custGeom>
            <a:solidFill>
              <a:srgbClr val="BEB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637" y="4762469"/>
              <a:ext cx="2564570" cy="256457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4079815" y="4536183"/>
            <a:ext cx="3032125" cy="3032125"/>
            <a:chOff x="14079815" y="4536183"/>
            <a:chExt cx="3032125" cy="3032125"/>
          </a:xfrm>
        </p:grpSpPr>
        <p:sp>
          <p:nvSpPr>
            <p:cNvPr id="10" name="object 10"/>
            <p:cNvSpPr/>
            <p:nvPr/>
          </p:nvSpPr>
          <p:spPr>
            <a:xfrm>
              <a:off x="14079815" y="4536183"/>
              <a:ext cx="3032125" cy="3032125"/>
            </a:xfrm>
            <a:custGeom>
              <a:avLst/>
              <a:gdLst/>
              <a:ahLst/>
              <a:cxnLst/>
              <a:rect l="l" t="t" r="r" b="b"/>
              <a:pathLst>
                <a:path w="3032125" h="3032125">
                  <a:moveTo>
                    <a:pt x="2545861" y="3031635"/>
                  </a:moveTo>
                  <a:lnTo>
                    <a:pt x="485772" y="3031635"/>
                  </a:lnTo>
                  <a:lnTo>
                    <a:pt x="437761" y="3029258"/>
                  </a:lnTo>
                  <a:lnTo>
                    <a:pt x="390561" y="3022215"/>
                  </a:lnTo>
                  <a:lnTo>
                    <a:pt x="344493" y="3010638"/>
                  </a:lnTo>
                  <a:lnTo>
                    <a:pt x="299875" y="2994658"/>
                  </a:lnTo>
                  <a:lnTo>
                    <a:pt x="257027" y="2974408"/>
                  </a:lnTo>
                  <a:lnTo>
                    <a:pt x="216265" y="2950019"/>
                  </a:lnTo>
                  <a:lnTo>
                    <a:pt x="177910" y="2921624"/>
                  </a:lnTo>
                  <a:lnTo>
                    <a:pt x="142278" y="2889355"/>
                  </a:lnTo>
                  <a:lnTo>
                    <a:pt x="110009" y="2853724"/>
                  </a:lnTo>
                  <a:lnTo>
                    <a:pt x="81614" y="2815368"/>
                  </a:lnTo>
                  <a:lnTo>
                    <a:pt x="57226" y="2774607"/>
                  </a:lnTo>
                  <a:lnTo>
                    <a:pt x="36976" y="2731758"/>
                  </a:lnTo>
                  <a:lnTo>
                    <a:pt x="20996" y="2687141"/>
                  </a:lnTo>
                  <a:lnTo>
                    <a:pt x="9419" y="2641073"/>
                  </a:lnTo>
                  <a:lnTo>
                    <a:pt x="2376" y="2593873"/>
                  </a:lnTo>
                  <a:lnTo>
                    <a:pt x="0" y="2545877"/>
                  </a:lnTo>
                  <a:lnTo>
                    <a:pt x="0" y="485758"/>
                  </a:lnTo>
                  <a:lnTo>
                    <a:pt x="2376" y="437762"/>
                  </a:lnTo>
                  <a:lnTo>
                    <a:pt x="9419" y="390562"/>
                  </a:lnTo>
                  <a:lnTo>
                    <a:pt x="20996" y="344494"/>
                  </a:lnTo>
                  <a:lnTo>
                    <a:pt x="36976" y="299876"/>
                  </a:lnTo>
                  <a:lnTo>
                    <a:pt x="57226" y="257028"/>
                  </a:lnTo>
                  <a:lnTo>
                    <a:pt x="81614" y="216266"/>
                  </a:lnTo>
                  <a:lnTo>
                    <a:pt x="110009" y="177911"/>
                  </a:lnTo>
                  <a:lnTo>
                    <a:pt x="142278" y="142280"/>
                  </a:lnTo>
                  <a:lnTo>
                    <a:pt x="177910" y="110010"/>
                  </a:lnTo>
                  <a:lnTo>
                    <a:pt x="216265" y="81615"/>
                  </a:lnTo>
                  <a:lnTo>
                    <a:pt x="257027" y="57227"/>
                  </a:lnTo>
                  <a:lnTo>
                    <a:pt x="299875" y="36977"/>
                  </a:lnTo>
                  <a:lnTo>
                    <a:pt x="344493" y="20997"/>
                  </a:lnTo>
                  <a:lnTo>
                    <a:pt x="390561" y="9420"/>
                  </a:lnTo>
                  <a:lnTo>
                    <a:pt x="437761" y="2377"/>
                  </a:lnTo>
                  <a:lnTo>
                    <a:pt x="485774" y="0"/>
                  </a:lnTo>
                  <a:lnTo>
                    <a:pt x="2545860" y="0"/>
                  </a:lnTo>
                  <a:lnTo>
                    <a:pt x="2593873" y="2377"/>
                  </a:lnTo>
                  <a:lnTo>
                    <a:pt x="2641072" y="9420"/>
                  </a:lnTo>
                  <a:lnTo>
                    <a:pt x="2687140" y="20997"/>
                  </a:lnTo>
                  <a:lnTo>
                    <a:pt x="2731757" y="36977"/>
                  </a:lnTo>
                  <a:lnTo>
                    <a:pt x="2774606" y="57227"/>
                  </a:lnTo>
                  <a:lnTo>
                    <a:pt x="2815367" y="81615"/>
                  </a:lnTo>
                  <a:lnTo>
                    <a:pt x="2853723" y="110010"/>
                  </a:lnTo>
                  <a:lnTo>
                    <a:pt x="2889354" y="142280"/>
                  </a:lnTo>
                  <a:lnTo>
                    <a:pt x="2921623" y="177911"/>
                  </a:lnTo>
                  <a:lnTo>
                    <a:pt x="2950018" y="216266"/>
                  </a:lnTo>
                  <a:lnTo>
                    <a:pt x="2974407" y="257028"/>
                  </a:lnTo>
                  <a:lnTo>
                    <a:pt x="2994657" y="299876"/>
                  </a:lnTo>
                  <a:lnTo>
                    <a:pt x="3010637" y="344494"/>
                  </a:lnTo>
                  <a:lnTo>
                    <a:pt x="3022215" y="390562"/>
                  </a:lnTo>
                  <a:lnTo>
                    <a:pt x="3029258" y="437762"/>
                  </a:lnTo>
                  <a:lnTo>
                    <a:pt x="3031634" y="485758"/>
                  </a:lnTo>
                  <a:lnTo>
                    <a:pt x="3031634" y="2545877"/>
                  </a:lnTo>
                  <a:lnTo>
                    <a:pt x="3029258" y="2593873"/>
                  </a:lnTo>
                  <a:lnTo>
                    <a:pt x="3022215" y="2641073"/>
                  </a:lnTo>
                  <a:lnTo>
                    <a:pt x="3010637" y="2687141"/>
                  </a:lnTo>
                  <a:lnTo>
                    <a:pt x="2994657" y="2731758"/>
                  </a:lnTo>
                  <a:lnTo>
                    <a:pt x="2974407" y="2774607"/>
                  </a:lnTo>
                  <a:lnTo>
                    <a:pt x="2950018" y="2815368"/>
                  </a:lnTo>
                  <a:lnTo>
                    <a:pt x="2921623" y="2853724"/>
                  </a:lnTo>
                  <a:lnTo>
                    <a:pt x="2889354" y="2889355"/>
                  </a:lnTo>
                  <a:lnTo>
                    <a:pt x="2853723" y="2921624"/>
                  </a:lnTo>
                  <a:lnTo>
                    <a:pt x="2815367" y="2950019"/>
                  </a:lnTo>
                  <a:lnTo>
                    <a:pt x="2774606" y="2974408"/>
                  </a:lnTo>
                  <a:lnTo>
                    <a:pt x="2731757" y="2994658"/>
                  </a:lnTo>
                  <a:lnTo>
                    <a:pt x="2687140" y="3010638"/>
                  </a:lnTo>
                  <a:lnTo>
                    <a:pt x="2641072" y="3022215"/>
                  </a:lnTo>
                  <a:lnTo>
                    <a:pt x="2593873" y="3029258"/>
                  </a:lnTo>
                  <a:lnTo>
                    <a:pt x="2545861" y="3031635"/>
                  </a:lnTo>
                  <a:close/>
                </a:path>
              </a:pathLst>
            </a:custGeom>
            <a:solidFill>
              <a:srgbClr val="BEB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9792" y="4733409"/>
              <a:ext cx="2651679" cy="265167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093669" y="4550677"/>
            <a:ext cx="3017520" cy="3017520"/>
            <a:chOff x="5093669" y="4550677"/>
            <a:chExt cx="3017520" cy="3017520"/>
          </a:xfrm>
        </p:grpSpPr>
        <p:sp>
          <p:nvSpPr>
            <p:cNvPr id="13" name="object 13"/>
            <p:cNvSpPr/>
            <p:nvPr/>
          </p:nvSpPr>
          <p:spPr>
            <a:xfrm>
              <a:off x="5093669" y="4550677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2531369" y="3017142"/>
                  </a:moveTo>
                  <a:lnTo>
                    <a:pt x="485772" y="3017142"/>
                  </a:lnTo>
                  <a:lnTo>
                    <a:pt x="438991" y="3014918"/>
                  </a:lnTo>
                  <a:lnTo>
                    <a:pt x="393466" y="3008383"/>
                  </a:lnTo>
                  <a:lnTo>
                    <a:pt x="349403" y="2997739"/>
                  </a:lnTo>
                  <a:lnTo>
                    <a:pt x="307004" y="2983191"/>
                  </a:lnTo>
                  <a:lnTo>
                    <a:pt x="266475" y="2964941"/>
                  </a:lnTo>
                  <a:lnTo>
                    <a:pt x="228019" y="2943194"/>
                  </a:lnTo>
                  <a:lnTo>
                    <a:pt x="191838" y="2918154"/>
                  </a:lnTo>
                  <a:lnTo>
                    <a:pt x="158137" y="2890022"/>
                  </a:lnTo>
                  <a:lnTo>
                    <a:pt x="127119" y="2859005"/>
                  </a:lnTo>
                  <a:lnTo>
                    <a:pt x="98988" y="2825304"/>
                  </a:lnTo>
                  <a:lnTo>
                    <a:pt x="73947" y="2789123"/>
                  </a:lnTo>
                  <a:lnTo>
                    <a:pt x="52200" y="2750666"/>
                  </a:lnTo>
                  <a:lnTo>
                    <a:pt x="33951" y="2710137"/>
                  </a:lnTo>
                  <a:lnTo>
                    <a:pt x="19402" y="2667739"/>
                  </a:lnTo>
                  <a:lnTo>
                    <a:pt x="8759" y="2623675"/>
                  </a:lnTo>
                  <a:lnTo>
                    <a:pt x="2223" y="2578150"/>
                  </a:lnTo>
                  <a:lnTo>
                    <a:pt x="0" y="2531367"/>
                  </a:lnTo>
                  <a:lnTo>
                    <a:pt x="0" y="485775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3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8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5" y="52200"/>
                  </a:lnTo>
                  <a:lnTo>
                    <a:pt x="307004" y="33951"/>
                  </a:lnTo>
                  <a:lnTo>
                    <a:pt x="349403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2531366" y="0"/>
                  </a:lnTo>
                  <a:lnTo>
                    <a:pt x="2578150" y="2223"/>
                  </a:lnTo>
                  <a:lnTo>
                    <a:pt x="2623675" y="8759"/>
                  </a:lnTo>
                  <a:lnTo>
                    <a:pt x="2667739" y="19402"/>
                  </a:lnTo>
                  <a:lnTo>
                    <a:pt x="2710137" y="33951"/>
                  </a:lnTo>
                  <a:lnTo>
                    <a:pt x="2750666" y="52200"/>
                  </a:lnTo>
                  <a:lnTo>
                    <a:pt x="2789123" y="73947"/>
                  </a:lnTo>
                  <a:lnTo>
                    <a:pt x="2825303" y="98988"/>
                  </a:lnTo>
                  <a:lnTo>
                    <a:pt x="2859005" y="127119"/>
                  </a:lnTo>
                  <a:lnTo>
                    <a:pt x="2890022" y="158137"/>
                  </a:lnTo>
                  <a:lnTo>
                    <a:pt x="2918153" y="191838"/>
                  </a:lnTo>
                  <a:lnTo>
                    <a:pt x="2943194" y="228018"/>
                  </a:lnTo>
                  <a:lnTo>
                    <a:pt x="2964941" y="266475"/>
                  </a:lnTo>
                  <a:lnTo>
                    <a:pt x="2983190" y="307004"/>
                  </a:lnTo>
                  <a:lnTo>
                    <a:pt x="2997739" y="349403"/>
                  </a:lnTo>
                  <a:lnTo>
                    <a:pt x="3008382" y="393466"/>
                  </a:lnTo>
                  <a:lnTo>
                    <a:pt x="3014918" y="438991"/>
                  </a:lnTo>
                  <a:lnTo>
                    <a:pt x="3017142" y="485775"/>
                  </a:lnTo>
                  <a:lnTo>
                    <a:pt x="3017142" y="2531367"/>
                  </a:lnTo>
                  <a:lnTo>
                    <a:pt x="3014918" y="2578150"/>
                  </a:lnTo>
                  <a:lnTo>
                    <a:pt x="3008382" y="2623675"/>
                  </a:lnTo>
                  <a:lnTo>
                    <a:pt x="2997739" y="2667739"/>
                  </a:lnTo>
                  <a:lnTo>
                    <a:pt x="2983190" y="2710137"/>
                  </a:lnTo>
                  <a:lnTo>
                    <a:pt x="2964941" y="2750666"/>
                  </a:lnTo>
                  <a:lnTo>
                    <a:pt x="2943194" y="2789123"/>
                  </a:lnTo>
                  <a:lnTo>
                    <a:pt x="2918153" y="2825304"/>
                  </a:lnTo>
                  <a:lnTo>
                    <a:pt x="2890022" y="2859005"/>
                  </a:lnTo>
                  <a:lnTo>
                    <a:pt x="2859005" y="2890022"/>
                  </a:lnTo>
                  <a:lnTo>
                    <a:pt x="2825303" y="2918154"/>
                  </a:lnTo>
                  <a:lnTo>
                    <a:pt x="2789123" y="2943194"/>
                  </a:lnTo>
                  <a:lnTo>
                    <a:pt x="2750666" y="2964941"/>
                  </a:lnTo>
                  <a:lnTo>
                    <a:pt x="2710137" y="2983191"/>
                  </a:lnTo>
                  <a:lnTo>
                    <a:pt x="2667739" y="2997739"/>
                  </a:lnTo>
                  <a:lnTo>
                    <a:pt x="2623675" y="3008383"/>
                  </a:lnTo>
                  <a:lnTo>
                    <a:pt x="2578150" y="3014918"/>
                  </a:lnTo>
                  <a:lnTo>
                    <a:pt x="2531369" y="3017142"/>
                  </a:lnTo>
                  <a:close/>
                </a:path>
              </a:pathLst>
            </a:custGeom>
            <a:solidFill>
              <a:srgbClr val="BEB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224" y="4933820"/>
              <a:ext cx="2390774" cy="239077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663948" y="4536183"/>
            <a:ext cx="3017520" cy="3017520"/>
            <a:chOff x="9663948" y="4536183"/>
            <a:chExt cx="3017520" cy="3017520"/>
          </a:xfrm>
        </p:grpSpPr>
        <p:sp>
          <p:nvSpPr>
            <p:cNvPr id="16" name="object 16"/>
            <p:cNvSpPr/>
            <p:nvPr/>
          </p:nvSpPr>
          <p:spPr>
            <a:xfrm>
              <a:off x="9663948" y="4536183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2531371" y="3017142"/>
                  </a:moveTo>
                  <a:lnTo>
                    <a:pt x="485770" y="3017142"/>
                  </a:lnTo>
                  <a:lnTo>
                    <a:pt x="438991" y="3014918"/>
                  </a:lnTo>
                  <a:lnTo>
                    <a:pt x="393465" y="3008383"/>
                  </a:lnTo>
                  <a:lnTo>
                    <a:pt x="349402" y="2997739"/>
                  </a:lnTo>
                  <a:lnTo>
                    <a:pt x="307004" y="2983191"/>
                  </a:lnTo>
                  <a:lnTo>
                    <a:pt x="266475" y="2964941"/>
                  </a:lnTo>
                  <a:lnTo>
                    <a:pt x="228018" y="2943195"/>
                  </a:lnTo>
                  <a:lnTo>
                    <a:pt x="191837" y="2918154"/>
                  </a:lnTo>
                  <a:lnTo>
                    <a:pt x="158136" y="2890023"/>
                  </a:lnTo>
                  <a:lnTo>
                    <a:pt x="127118" y="2859005"/>
                  </a:lnTo>
                  <a:lnTo>
                    <a:pt x="98987" y="2825304"/>
                  </a:lnTo>
                  <a:lnTo>
                    <a:pt x="73947" y="2789123"/>
                  </a:lnTo>
                  <a:lnTo>
                    <a:pt x="52200" y="2750667"/>
                  </a:lnTo>
                  <a:lnTo>
                    <a:pt x="33950" y="2710137"/>
                  </a:lnTo>
                  <a:lnTo>
                    <a:pt x="19402" y="2667739"/>
                  </a:lnTo>
                  <a:lnTo>
                    <a:pt x="8758" y="2623676"/>
                  </a:lnTo>
                  <a:lnTo>
                    <a:pt x="2223" y="2578150"/>
                  </a:lnTo>
                  <a:lnTo>
                    <a:pt x="0" y="2531379"/>
                  </a:lnTo>
                  <a:lnTo>
                    <a:pt x="0" y="485762"/>
                  </a:lnTo>
                  <a:lnTo>
                    <a:pt x="2223" y="438991"/>
                  </a:lnTo>
                  <a:lnTo>
                    <a:pt x="8758" y="393466"/>
                  </a:lnTo>
                  <a:lnTo>
                    <a:pt x="19402" y="349403"/>
                  </a:lnTo>
                  <a:lnTo>
                    <a:pt x="33950" y="307004"/>
                  </a:lnTo>
                  <a:lnTo>
                    <a:pt x="52200" y="266475"/>
                  </a:lnTo>
                  <a:lnTo>
                    <a:pt x="73947" y="228018"/>
                  </a:lnTo>
                  <a:lnTo>
                    <a:pt x="98987" y="191838"/>
                  </a:lnTo>
                  <a:lnTo>
                    <a:pt x="127118" y="158137"/>
                  </a:lnTo>
                  <a:lnTo>
                    <a:pt x="158136" y="127119"/>
                  </a:lnTo>
                  <a:lnTo>
                    <a:pt x="191837" y="98988"/>
                  </a:lnTo>
                  <a:lnTo>
                    <a:pt x="228018" y="73947"/>
                  </a:lnTo>
                  <a:lnTo>
                    <a:pt x="266475" y="52200"/>
                  </a:lnTo>
                  <a:lnTo>
                    <a:pt x="307004" y="33951"/>
                  </a:lnTo>
                  <a:lnTo>
                    <a:pt x="349402" y="19402"/>
                  </a:lnTo>
                  <a:lnTo>
                    <a:pt x="393465" y="8759"/>
                  </a:lnTo>
                  <a:lnTo>
                    <a:pt x="438991" y="2223"/>
                  </a:lnTo>
                  <a:lnTo>
                    <a:pt x="485774" y="0"/>
                  </a:lnTo>
                  <a:lnTo>
                    <a:pt x="2531367" y="0"/>
                  </a:lnTo>
                  <a:lnTo>
                    <a:pt x="2578150" y="2223"/>
                  </a:lnTo>
                  <a:lnTo>
                    <a:pt x="2623675" y="8759"/>
                  </a:lnTo>
                  <a:lnTo>
                    <a:pt x="2667739" y="19402"/>
                  </a:lnTo>
                  <a:lnTo>
                    <a:pt x="2710137" y="33951"/>
                  </a:lnTo>
                  <a:lnTo>
                    <a:pt x="2750666" y="52200"/>
                  </a:lnTo>
                  <a:lnTo>
                    <a:pt x="2789123" y="73947"/>
                  </a:lnTo>
                  <a:lnTo>
                    <a:pt x="2825303" y="98988"/>
                  </a:lnTo>
                  <a:lnTo>
                    <a:pt x="2859004" y="127119"/>
                  </a:lnTo>
                  <a:lnTo>
                    <a:pt x="2890022" y="158137"/>
                  </a:lnTo>
                  <a:lnTo>
                    <a:pt x="2918153" y="191838"/>
                  </a:lnTo>
                  <a:lnTo>
                    <a:pt x="2943194" y="228018"/>
                  </a:lnTo>
                  <a:lnTo>
                    <a:pt x="2964941" y="266475"/>
                  </a:lnTo>
                  <a:lnTo>
                    <a:pt x="2983190" y="307004"/>
                  </a:lnTo>
                  <a:lnTo>
                    <a:pt x="2997739" y="349403"/>
                  </a:lnTo>
                  <a:lnTo>
                    <a:pt x="3008383" y="393466"/>
                  </a:lnTo>
                  <a:lnTo>
                    <a:pt x="3014918" y="438991"/>
                  </a:lnTo>
                  <a:lnTo>
                    <a:pt x="3017141" y="485762"/>
                  </a:lnTo>
                  <a:lnTo>
                    <a:pt x="3017141" y="2531379"/>
                  </a:lnTo>
                  <a:lnTo>
                    <a:pt x="3014918" y="2578150"/>
                  </a:lnTo>
                  <a:lnTo>
                    <a:pt x="3008383" y="2623676"/>
                  </a:lnTo>
                  <a:lnTo>
                    <a:pt x="2997739" y="2667739"/>
                  </a:lnTo>
                  <a:lnTo>
                    <a:pt x="2983190" y="2710137"/>
                  </a:lnTo>
                  <a:lnTo>
                    <a:pt x="2964941" y="2750667"/>
                  </a:lnTo>
                  <a:lnTo>
                    <a:pt x="2943194" y="2789123"/>
                  </a:lnTo>
                  <a:lnTo>
                    <a:pt x="2918153" y="2825304"/>
                  </a:lnTo>
                  <a:lnTo>
                    <a:pt x="2890022" y="2859005"/>
                  </a:lnTo>
                  <a:lnTo>
                    <a:pt x="2859004" y="2890023"/>
                  </a:lnTo>
                  <a:lnTo>
                    <a:pt x="2825303" y="2918154"/>
                  </a:lnTo>
                  <a:lnTo>
                    <a:pt x="2789123" y="2943195"/>
                  </a:lnTo>
                  <a:lnTo>
                    <a:pt x="2750666" y="2964941"/>
                  </a:lnTo>
                  <a:lnTo>
                    <a:pt x="2710137" y="2983191"/>
                  </a:lnTo>
                  <a:lnTo>
                    <a:pt x="2667739" y="2997739"/>
                  </a:lnTo>
                  <a:lnTo>
                    <a:pt x="2623675" y="3008383"/>
                  </a:lnTo>
                  <a:lnTo>
                    <a:pt x="2578150" y="3014918"/>
                  </a:lnTo>
                  <a:lnTo>
                    <a:pt x="2531371" y="3017142"/>
                  </a:lnTo>
                  <a:close/>
                </a:path>
              </a:pathLst>
            </a:custGeom>
            <a:solidFill>
              <a:srgbClr val="BEB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1375" y="4819118"/>
              <a:ext cx="2422286" cy="242228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4867145" y="8229664"/>
            <a:ext cx="3421379" cy="2057400"/>
            <a:chOff x="14867145" y="8229664"/>
            <a:chExt cx="3421379" cy="2057400"/>
          </a:xfrm>
        </p:grpSpPr>
        <p:sp>
          <p:nvSpPr>
            <p:cNvPr id="19" name="object 19"/>
            <p:cNvSpPr/>
            <p:nvPr/>
          </p:nvSpPr>
          <p:spPr>
            <a:xfrm>
              <a:off x="14867140" y="8829255"/>
              <a:ext cx="3421379" cy="1457960"/>
            </a:xfrm>
            <a:custGeom>
              <a:avLst/>
              <a:gdLst/>
              <a:ahLst/>
              <a:cxnLst/>
              <a:rect l="l" t="t" r="r" b="b"/>
              <a:pathLst>
                <a:path w="3421380" h="1457959">
                  <a:moveTo>
                    <a:pt x="1257655" y="64909"/>
                  </a:moveTo>
                  <a:lnTo>
                    <a:pt x="1210297" y="78828"/>
                  </a:lnTo>
                  <a:lnTo>
                    <a:pt x="1163281" y="94107"/>
                  </a:lnTo>
                  <a:lnTo>
                    <a:pt x="1116634" y="110744"/>
                  </a:lnTo>
                  <a:lnTo>
                    <a:pt x="1070368" y="128739"/>
                  </a:lnTo>
                  <a:lnTo>
                    <a:pt x="1024534" y="148082"/>
                  </a:lnTo>
                  <a:lnTo>
                    <a:pt x="979157" y="168783"/>
                  </a:lnTo>
                  <a:lnTo>
                    <a:pt x="934262" y="190855"/>
                  </a:lnTo>
                  <a:lnTo>
                    <a:pt x="889876" y="214261"/>
                  </a:lnTo>
                  <a:lnTo>
                    <a:pt x="846023" y="239039"/>
                  </a:lnTo>
                  <a:lnTo>
                    <a:pt x="802754" y="265163"/>
                  </a:lnTo>
                  <a:lnTo>
                    <a:pt x="767156" y="287959"/>
                  </a:lnTo>
                  <a:lnTo>
                    <a:pt x="731989" y="311708"/>
                  </a:lnTo>
                  <a:lnTo>
                    <a:pt x="697280" y="336397"/>
                  </a:lnTo>
                  <a:lnTo>
                    <a:pt x="663054" y="362038"/>
                  </a:lnTo>
                  <a:lnTo>
                    <a:pt x="627075" y="390410"/>
                  </a:lnTo>
                  <a:lnTo>
                    <a:pt x="591667" y="419862"/>
                  </a:lnTo>
                  <a:lnTo>
                    <a:pt x="556882" y="450380"/>
                  </a:lnTo>
                  <a:lnTo>
                    <a:pt x="522706" y="481965"/>
                  </a:lnTo>
                  <a:lnTo>
                    <a:pt x="489165" y="514629"/>
                  </a:lnTo>
                  <a:lnTo>
                    <a:pt x="453720" y="551103"/>
                  </a:lnTo>
                  <a:lnTo>
                    <a:pt x="419544" y="588352"/>
                  </a:lnTo>
                  <a:lnTo>
                    <a:pt x="386626" y="626325"/>
                  </a:lnTo>
                  <a:lnTo>
                    <a:pt x="354990" y="664997"/>
                  </a:lnTo>
                  <a:lnTo>
                    <a:pt x="324624" y="704342"/>
                  </a:lnTo>
                  <a:lnTo>
                    <a:pt x="295516" y="744347"/>
                  </a:lnTo>
                  <a:lnTo>
                    <a:pt x="267677" y="784974"/>
                  </a:lnTo>
                  <a:lnTo>
                    <a:pt x="241109" y="826185"/>
                  </a:lnTo>
                  <a:lnTo>
                    <a:pt x="215798" y="867968"/>
                  </a:lnTo>
                  <a:lnTo>
                    <a:pt x="191744" y="910285"/>
                  </a:lnTo>
                  <a:lnTo>
                    <a:pt x="168960" y="953122"/>
                  </a:lnTo>
                  <a:lnTo>
                    <a:pt x="147434" y="996442"/>
                  </a:lnTo>
                  <a:lnTo>
                    <a:pt x="127177" y="1040218"/>
                  </a:lnTo>
                  <a:lnTo>
                    <a:pt x="111683" y="1075956"/>
                  </a:lnTo>
                  <a:lnTo>
                    <a:pt x="97028" y="1111948"/>
                  </a:lnTo>
                  <a:lnTo>
                    <a:pt x="84201" y="1145565"/>
                  </a:lnTo>
                  <a:lnTo>
                    <a:pt x="71907" y="1179690"/>
                  </a:lnTo>
                  <a:lnTo>
                    <a:pt x="60325" y="1213993"/>
                  </a:lnTo>
                  <a:lnTo>
                    <a:pt x="49466" y="1248460"/>
                  </a:lnTo>
                  <a:lnTo>
                    <a:pt x="39370" y="1283093"/>
                  </a:lnTo>
                  <a:lnTo>
                    <a:pt x="1257655" y="64909"/>
                  </a:lnTo>
                  <a:close/>
                </a:path>
                <a:path w="3421380" h="1457959">
                  <a:moveTo>
                    <a:pt x="1747405" y="0"/>
                  </a:moveTo>
                  <a:lnTo>
                    <a:pt x="1708848" y="101"/>
                  </a:lnTo>
                  <a:lnTo>
                    <a:pt x="1670329" y="1066"/>
                  </a:lnTo>
                  <a:lnTo>
                    <a:pt x="1631848" y="2857"/>
                  </a:lnTo>
                  <a:lnTo>
                    <a:pt x="1593418" y="5473"/>
                  </a:lnTo>
                  <a:lnTo>
                    <a:pt x="1544040" y="9918"/>
                  </a:lnTo>
                  <a:lnTo>
                    <a:pt x="1494802" y="15849"/>
                  </a:lnTo>
                  <a:lnTo>
                    <a:pt x="1429397" y="25920"/>
                  </a:lnTo>
                  <a:lnTo>
                    <a:pt x="6400" y="1422336"/>
                  </a:lnTo>
                  <a:lnTo>
                    <a:pt x="0" y="1457744"/>
                  </a:lnTo>
                  <a:lnTo>
                    <a:pt x="289585" y="1457744"/>
                  </a:lnTo>
                  <a:lnTo>
                    <a:pt x="1207643" y="539673"/>
                  </a:lnTo>
                  <a:lnTo>
                    <a:pt x="1455331" y="292074"/>
                  </a:lnTo>
                  <a:lnTo>
                    <a:pt x="1747405" y="0"/>
                  </a:lnTo>
                  <a:close/>
                </a:path>
                <a:path w="3421380" h="1457959">
                  <a:moveTo>
                    <a:pt x="2127440" y="44780"/>
                  </a:moveTo>
                  <a:lnTo>
                    <a:pt x="2075840" y="33718"/>
                  </a:lnTo>
                  <a:lnTo>
                    <a:pt x="2023999" y="24218"/>
                  </a:lnTo>
                  <a:lnTo>
                    <a:pt x="1954504" y="13970"/>
                  </a:lnTo>
                  <a:lnTo>
                    <a:pt x="1884680" y="6515"/>
                  </a:lnTo>
                  <a:lnTo>
                    <a:pt x="1849716" y="3822"/>
                  </a:lnTo>
                  <a:lnTo>
                    <a:pt x="395782" y="1457744"/>
                  </a:lnTo>
                  <a:lnTo>
                    <a:pt x="714552" y="1457744"/>
                  </a:lnTo>
                  <a:lnTo>
                    <a:pt x="1933879" y="238417"/>
                  </a:lnTo>
                  <a:lnTo>
                    <a:pt x="2127440" y="44780"/>
                  </a:lnTo>
                  <a:close/>
                </a:path>
                <a:path w="3421380" h="1457959">
                  <a:moveTo>
                    <a:pt x="2446134" y="150952"/>
                  </a:moveTo>
                  <a:lnTo>
                    <a:pt x="2403043" y="132499"/>
                  </a:lnTo>
                  <a:lnTo>
                    <a:pt x="2359545" y="115265"/>
                  </a:lnTo>
                  <a:lnTo>
                    <a:pt x="2315680" y="99212"/>
                  </a:lnTo>
                  <a:lnTo>
                    <a:pt x="2271649" y="84391"/>
                  </a:lnTo>
                  <a:lnTo>
                    <a:pt x="2271522" y="84353"/>
                  </a:lnTo>
                  <a:lnTo>
                    <a:pt x="2241829" y="75145"/>
                  </a:lnTo>
                  <a:lnTo>
                    <a:pt x="2212086" y="66433"/>
                  </a:lnTo>
                  <a:lnTo>
                    <a:pt x="820775" y="1457744"/>
                  </a:lnTo>
                  <a:lnTo>
                    <a:pt x="1139393" y="1457744"/>
                  </a:lnTo>
                  <a:lnTo>
                    <a:pt x="2446134" y="150952"/>
                  </a:lnTo>
                  <a:close/>
                </a:path>
                <a:path w="3421380" h="1457959">
                  <a:moveTo>
                    <a:pt x="2719120" y="302958"/>
                  </a:moveTo>
                  <a:lnTo>
                    <a:pt x="2682417" y="278663"/>
                  </a:lnTo>
                  <a:lnTo>
                    <a:pt x="2638107" y="251053"/>
                  </a:lnTo>
                  <a:lnTo>
                    <a:pt x="2584145" y="219824"/>
                  </a:lnTo>
                  <a:lnTo>
                    <a:pt x="2540431" y="196316"/>
                  </a:lnTo>
                  <a:lnTo>
                    <a:pt x="2518397" y="185077"/>
                  </a:lnTo>
                  <a:lnTo>
                    <a:pt x="2341981" y="361416"/>
                  </a:lnTo>
                  <a:lnTo>
                    <a:pt x="1245704" y="1457744"/>
                  </a:lnTo>
                  <a:lnTo>
                    <a:pt x="1564411" y="1457744"/>
                  </a:lnTo>
                  <a:lnTo>
                    <a:pt x="2406205" y="616000"/>
                  </a:lnTo>
                  <a:lnTo>
                    <a:pt x="2719120" y="302958"/>
                  </a:lnTo>
                  <a:close/>
                </a:path>
                <a:path w="3421380" h="1457959">
                  <a:moveTo>
                    <a:pt x="2953372" y="493674"/>
                  </a:moveTo>
                  <a:lnTo>
                    <a:pt x="2896819" y="441502"/>
                  </a:lnTo>
                  <a:lnTo>
                    <a:pt x="2858986" y="408787"/>
                  </a:lnTo>
                  <a:lnTo>
                    <a:pt x="2820454" y="377317"/>
                  </a:lnTo>
                  <a:lnTo>
                    <a:pt x="2781211" y="347141"/>
                  </a:lnTo>
                  <a:lnTo>
                    <a:pt x="1670596" y="1457744"/>
                  </a:lnTo>
                  <a:lnTo>
                    <a:pt x="1989239" y="1457744"/>
                  </a:lnTo>
                  <a:lnTo>
                    <a:pt x="2647848" y="799134"/>
                  </a:lnTo>
                  <a:lnTo>
                    <a:pt x="2953372" y="493674"/>
                  </a:lnTo>
                  <a:close/>
                </a:path>
                <a:path w="3421380" h="1457959">
                  <a:moveTo>
                    <a:pt x="3151403" y="720458"/>
                  </a:moveTo>
                  <a:lnTo>
                    <a:pt x="3121152" y="680529"/>
                  </a:lnTo>
                  <a:lnTo>
                    <a:pt x="3088208" y="639483"/>
                  </a:lnTo>
                  <a:lnTo>
                    <a:pt x="3050641" y="595515"/>
                  </a:lnTo>
                  <a:lnTo>
                    <a:pt x="3021368" y="562965"/>
                  </a:lnTo>
                  <a:lnTo>
                    <a:pt x="3006382" y="546963"/>
                  </a:lnTo>
                  <a:lnTo>
                    <a:pt x="2885960" y="667334"/>
                  </a:lnTo>
                  <a:lnTo>
                    <a:pt x="2095474" y="1457744"/>
                  </a:lnTo>
                  <a:lnTo>
                    <a:pt x="2414143" y="1457744"/>
                  </a:lnTo>
                  <a:lnTo>
                    <a:pt x="3151403" y="720458"/>
                  </a:lnTo>
                  <a:close/>
                </a:path>
                <a:path w="3421380" h="1457959">
                  <a:moveTo>
                    <a:pt x="3311448" y="985405"/>
                  </a:moveTo>
                  <a:lnTo>
                    <a:pt x="3291878" y="946531"/>
                  </a:lnTo>
                  <a:lnTo>
                    <a:pt x="3271215" y="908075"/>
                  </a:lnTo>
                  <a:lnTo>
                    <a:pt x="3249587" y="870077"/>
                  </a:lnTo>
                  <a:lnTo>
                    <a:pt x="3226943" y="832421"/>
                  </a:lnTo>
                  <a:lnTo>
                    <a:pt x="3203232" y="795286"/>
                  </a:lnTo>
                  <a:lnTo>
                    <a:pt x="3195116" y="782993"/>
                  </a:lnTo>
                  <a:lnTo>
                    <a:pt x="2663304" y="1314919"/>
                  </a:lnTo>
                  <a:lnTo>
                    <a:pt x="2520454" y="1457744"/>
                  </a:lnTo>
                  <a:lnTo>
                    <a:pt x="2839161" y="1457744"/>
                  </a:lnTo>
                  <a:lnTo>
                    <a:pt x="2981998" y="1314919"/>
                  </a:lnTo>
                  <a:lnTo>
                    <a:pt x="3311448" y="985405"/>
                  </a:lnTo>
                  <a:close/>
                </a:path>
                <a:path w="3421380" h="1457959">
                  <a:moveTo>
                    <a:pt x="3420846" y="1407147"/>
                  </a:moveTo>
                  <a:lnTo>
                    <a:pt x="3370249" y="1457744"/>
                  </a:lnTo>
                  <a:lnTo>
                    <a:pt x="3420846" y="1457744"/>
                  </a:lnTo>
                  <a:lnTo>
                    <a:pt x="3420846" y="1407147"/>
                  </a:lnTo>
                  <a:close/>
                </a:path>
                <a:path w="3421380" h="1457959">
                  <a:moveTo>
                    <a:pt x="3420846" y="1269492"/>
                  </a:moveTo>
                  <a:lnTo>
                    <a:pt x="3419386" y="1264488"/>
                  </a:lnTo>
                  <a:lnTo>
                    <a:pt x="3417151" y="1257084"/>
                  </a:lnTo>
                  <a:lnTo>
                    <a:pt x="3413214" y="1243888"/>
                  </a:lnTo>
                  <a:lnTo>
                    <a:pt x="3400780" y="1204404"/>
                  </a:lnTo>
                  <a:lnTo>
                    <a:pt x="3380079" y="1145387"/>
                  </a:lnTo>
                  <a:lnTo>
                    <a:pt x="3357219" y="1086967"/>
                  </a:lnTo>
                  <a:lnTo>
                    <a:pt x="3344964" y="1058037"/>
                  </a:lnTo>
                  <a:lnTo>
                    <a:pt x="2945257" y="1457744"/>
                  </a:lnTo>
                  <a:lnTo>
                    <a:pt x="3264001" y="1457744"/>
                  </a:lnTo>
                  <a:lnTo>
                    <a:pt x="3420846" y="1300899"/>
                  </a:lnTo>
                  <a:lnTo>
                    <a:pt x="3420846" y="1269492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305212" y="8229675"/>
              <a:ext cx="1983105" cy="2057400"/>
            </a:xfrm>
            <a:custGeom>
              <a:avLst/>
              <a:gdLst/>
              <a:ahLst/>
              <a:cxnLst/>
              <a:rect l="l" t="t" r="r" b="b"/>
              <a:pathLst>
                <a:path w="1983105" h="2057400">
                  <a:moveTo>
                    <a:pt x="965784" y="49314"/>
                  </a:moveTo>
                  <a:lnTo>
                    <a:pt x="923709" y="61925"/>
                  </a:lnTo>
                  <a:lnTo>
                    <a:pt x="882243" y="75882"/>
                  </a:lnTo>
                  <a:lnTo>
                    <a:pt x="841375" y="91160"/>
                  </a:lnTo>
                  <a:lnTo>
                    <a:pt x="801141" y="107721"/>
                  </a:lnTo>
                  <a:lnTo>
                    <a:pt x="107708" y="801154"/>
                  </a:lnTo>
                  <a:lnTo>
                    <a:pt x="91173" y="841375"/>
                  </a:lnTo>
                  <a:lnTo>
                    <a:pt x="75907" y="882230"/>
                  </a:lnTo>
                  <a:lnTo>
                    <a:pt x="61937" y="923709"/>
                  </a:lnTo>
                  <a:lnTo>
                    <a:pt x="49314" y="965796"/>
                  </a:lnTo>
                  <a:lnTo>
                    <a:pt x="965784" y="49314"/>
                  </a:lnTo>
                  <a:close/>
                </a:path>
                <a:path w="1983105" h="2057400">
                  <a:moveTo>
                    <a:pt x="1435608" y="4470"/>
                  </a:moveTo>
                  <a:lnTo>
                    <a:pt x="1410335" y="2628"/>
                  </a:lnTo>
                  <a:lnTo>
                    <a:pt x="1384935" y="1270"/>
                  </a:lnTo>
                  <a:lnTo>
                    <a:pt x="1359433" y="381"/>
                  </a:lnTo>
                  <a:lnTo>
                    <a:pt x="1333842" y="0"/>
                  </a:lnTo>
                  <a:lnTo>
                    <a:pt x="0" y="1333830"/>
                  </a:lnTo>
                  <a:lnTo>
                    <a:pt x="406" y="1359420"/>
                  </a:lnTo>
                  <a:lnTo>
                    <a:pt x="1282" y="1384922"/>
                  </a:lnTo>
                  <a:lnTo>
                    <a:pt x="2641" y="1410309"/>
                  </a:lnTo>
                  <a:lnTo>
                    <a:pt x="4483" y="1435595"/>
                  </a:lnTo>
                  <a:lnTo>
                    <a:pt x="1435608" y="4470"/>
                  </a:lnTo>
                  <a:close/>
                </a:path>
                <a:path w="1983105" h="2057400">
                  <a:moveTo>
                    <a:pt x="1783727" y="81229"/>
                  </a:moveTo>
                  <a:lnTo>
                    <a:pt x="1763966" y="74129"/>
                  </a:lnTo>
                  <a:lnTo>
                    <a:pt x="1744078" y="67360"/>
                  </a:lnTo>
                  <a:lnTo>
                    <a:pt x="1724050" y="60909"/>
                  </a:lnTo>
                  <a:lnTo>
                    <a:pt x="1703920" y="54775"/>
                  </a:lnTo>
                  <a:lnTo>
                    <a:pt x="54813" y="1703895"/>
                  </a:lnTo>
                  <a:lnTo>
                    <a:pt x="60947" y="1724063"/>
                  </a:lnTo>
                  <a:lnTo>
                    <a:pt x="67398" y="1744078"/>
                  </a:lnTo>
                  <a:lnTo>
                    <a:pt x="74180" y="1763953"/>
                  </a:lnTo>
                  <a:lnTo>
                    <a:pt x="81254" y="1783689"/>
                  </a:lnTo>
                  <a:lnTo>
                    <a:pt x="1783727" y="81229"/>
                  </a:lnTo>
                  <a:close/>
                </a:path>
                <a:path w="1983105" h="2057400">
                  <a:moveTo>
                    <a:pt x="1982774" y="1900478"/>
                  </a:moveTo>
                  <a:lnTo>
                    <a:pt x="1825929" y="2057323"/>
                  </a:lnTo>
                  <a:lnTo>
                    <a:pt x="1932063" y="2057323"/>
                  </a:lnTo>
                  <a:lnTo>
                    <a:pt x="1982774" y="2006612"/>
                  </a:lnTo>
                  <a:lnTo>
                    <a:pt x="1982774" y="1900478"/>
                  </a:lnTo>
                  <a:close/>
                </a:path>
                <a:path w="1983105" h="2057400">
                  <a:moveTo>
                    <a:pt x="1982774" y="1475613"/>
                  </a:moveTo>
                  <a:lnTo>
                    <a:pt x="1401064" y="2057323"/>
                  </a:lnTo>
                  <a:lnTo>
                    <a:pt x="1507197" y="2057323"/>
                  </a:lnTo>
                  <a:lnTo>
                    <a:pt x="1982774" y="1581746"/>
                  </a:lnTo>
                  <a:lnTo>
                    <a:pt x="1982774" y="1475613"/>
                  </a:lnTo>
                  <a:close/>
                </a:path>
                <a:path w="1983105" h="2057400">
                  <a:moveTo>
                    <a:pt x="1982774" y="1050658"/>
                  </a:moveTo>
                  <a:lnTo>
                    <a:pt x="976109" y="2057323"/>
                  </a:lnTo>
                  <a:lnTo>
                    <a:pt x="1082357" y="2057323"/>
                  </a:lnTo>
                  <a:lnTo>
                    <a:pt x="1982774" y="1156906"/>
                  </a:lnTo>
                  <a:lnTo>
                    <a:pt x="1982774" y="1050658"/>
                  </a:lnTo>
                  <a:close/>
                </a:path>
                <a:path w="1983105" h="2057400">
                  <a:moveTo>
                    <a:pt x="1982774" y="625792"/>
                  </a:moveTo>
                  <a:lnTo>
                    <a:pt x="551243" y="2057323"/>
                  </a:lnTo>
                  <a:lnTo>
                    <a:pt x="657390" y="2057323"/>
                  </a:lnTo>
                  <a:lnTo>
                    <a:pt x="1982774" y="731939"/>
                  </a:lnTo>
                  <a:lnTo>
                    <a:pt x="1982774" y="625792"/>
                  </a:lnTo>
                  <a:close/>
                </a:path>
                <a:path w="1983105" h="2057400">
                  <a:moveTo>
                    <a:pt x="1982774" y="200850"/>
                  </a:moveTo>
                  <a:lnTo>
                    <a:pt x="183921" y="1999716"/>
                  </a:lnTo>
                  <a:lnTo>
                    <a:pt x="193865" y="2016201"/>
                  </a:lnTo>
                  <a:lnTo>
                    <a:pt x="204025" y="2032558"/>
                  </a:lnTo>
                  <a:lnTo>
                    <a:pt x="214426" y="2048776"/>
                  </a:lnTo>
                  <a:lnTo>
                    <a:pt x="220091" y="2057323"/>
                  </a:lnTo>
                  <a:lnTo>
                    <a:pt x="232549" y="2057323"/>
                  </a:lnTo>
                  <a:lnTo>
                    <a:pt x="1982774" y="307098"/>
                  </a:lnTo>
                  <a:lnTo>
                    <a:pt x="1982774" y="200850"/>
                  </a:lnTo>
                  <a:close/>
                </a:path>
              </a:pathLst>
            </a:custGeom>
            <a:solidFill>
              <a:srgbClr val="E3CD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5927096" y="0"/>
            <a:ext cx="2360930" cy="2146935"/>
            <a:chOff x="15927096" y="0"/>
            <a:chExt cx="2360930" cy="2146935"/>
          </a:xfrm>
        </p:grpSpPr>
        <p:sp>
          <p:nvSpPr>
            <p:cNvPr id="22" name="object 22"/>
            <p:cNvSpPr/>
            <p:nvPr/>
          </p:nvSpPr>
          <p:spPr>
            <a:xfrm>
              <a:off x="15927096" y="11"/>
              <a:ext cx="2360930" cy="1878330"/>
            </a:xfrm>
            <a:custGeom>
              <a:avLst/>
              <a:gdLst/>
              <a:ahLst/>
              <a:cxnLst/>
              <a:rect l="l" t="t" r="r" b="b"/>
              <a:pathLst>
                <a:path w="2360930" h="1878330">
                  <a:moveTo>
                    <a:pt x="1209649" y="1873453"/>
                  </a:moveTo>
                  <a:lnTo>
                    <a:pt x="160794" y="1190637"/>
                  </a:lnTo>
                  <a:lnTo>
                    <a:pt x="187871" y="1237983"/>
                  </a:lnTo>
                  <a:lnTo>
                    <a:pt x="217004" y="1284274"/>
                  </a:lnTo>
                  <a:lnTo>
                    <a:pt x="248145" y="1329474"/>
                  </a:lnTo>
                  <a:lnTo>
                    <a:pt x="281241" y="1373517"/>
                  </a:lnTo>
                  <a:lnTo>
                    <a:pt x="306006" y="1404112"/>
                  </a:lnTo>
                  <a:lnTo>
                    <a:pt x="336296" y="1439329"/>
                  </a:lnTo>
                  <a:lnTo>
                    <a:pt x="381850" y="1487601"/>
                  </a:lnTo>
                  <a:lnTo>
                    <a:pt x="418604" y="1523187"/>
                  </a:lnTo>
                  <a:lnTo>
                    <a:pt x="456946" y="1557540"/>
                  </a:lnTo>
                  <a:lnTo>
                    <a:pt x="496900" y="1590586"/>
                  </a:lnTo>
                  <a:lnTo>
                    <a:pt x="529971" y="1616036"/>
                  </a:lnTo>
                  <a:lnTo>
                    <a:pt x="564083" y="1640560"/>
                  </a:lnTo>
                  <a:lnTo>
                    <a:pt x="599160" y="1664246"/>
                  </a:lnTo>
                  <a:lnTo>
                    <a:pt x="640969" y="1690382"/>
                  </a:lnTo>
                  <a:lnTo>
                    <a:pt x="683374" y="1714779"/>
                  </a:lnTo>
                  <a:lnTo>
                    <a:pt x="726351" y="1737423"/>
                  </a:lnTo>
                  <a:lnTo>
                    <a:pt x="769835" y="1758353"/>
                  </a:lnTo>
                  <a:lnTo>
                    <a:pt x="813790" y="1777568"/>
                  </a:lnTo>
                  <a:lnTo>
                    <a:pt x="858177" y="1795068"/>
                  </a:lnTo>
                  <a:lnTo>
                    <a:pt x="899210" y="1809496"/>
                  </a:lnTo>
                  <a:lnTo>
                    <a:pt x="961783" y="1828761"/>
                  </a:lnTo>
                  <a:lnTo>
                    <a:pt x="1010932" y="1841588"/>
                  </a:lnTo>
                  <a:lnTo>
                    <a:pt x="1060348" y="1852460"/>
                  </a:lnTo>
                  <a:lnTo>
                    <a:pt x="1109967" y="1861388"/>
                  </a:lnTo>
                  <a:lnTo>
                    <a:pt x="1159764" y="1868385"/>
                  </a:lnTo>
                  <a:lnTo>
                    <a:pt x="1209649" y="1873453"/>
                  </a:lnTo>
                  <a:close/>
                </a:path>
                <a:path w="2360930" h="1878330">
                  <a:moveTo>
                    <a:pt x="1586776" y="1850085"/>
                  </a:moveTo>
                  <a:lnTo>
                    <a:pt x="29540" y="836320"/>
                  </a:lnTo>
                  <a:lnTo>
                    <a:pt x="41910" y="888631"/>
                  </a:lnTo>
                  <a:lnTo>
                    <a:pt x="56400" y="940409"/>
                  </a:lnTo>
                  <a:lnTo>
                    <a:pt x="72974" y="991577"/>
                  </a:lnTo>
                  <a:lnTo>
                    <a:pt x="91630" y="1042085"/>
                  </a:lnTo>
                  <a:lnTo>
                    <a:pt x="112331" y="1091857"/>
                  </a:lnTo>
                  <a:lnTo>
                    <a:pt x="1319593" y="1877783"/>
                  </a:lnTo>
                  <a:lnTo>
                    <a:pt x="1336421" y="1877656"/>
                  </a:lnTo>
                  <a:lnTo>
                    <a:pt x="1386903" y="1875929"/>
                  </a:lnTo>
                  <a:lnTo>
                    <a:pt x="1437220" y="1872310"/>
                  </a:lnTo>
                  <a:lnTo>
                    <a:pt x="1487347" y="1866798"/>
                  </a:lnTo>
                  <a:lnTo>
                    <a:pt x="1537220" y="1859394"/>
                  </a:lnTo>
                  <a:lnTo>
                    <a:pt x="1586776" y="1850085"/>
                  </a:lnTo>
                  <a:close/>
                </a:path>
                <a:path w="2360930" h="1878330">
                  <a:moveTo>
                    <a:pt x="1862188" y="1760512"/>
                  </a:moveTo>
                  <a:lnTo>
                    <a:pt x="1670405" y="1635671"/>
                  </a:lnTo>
                  <a:lnTo>
                    <a:pt x="1514475" y="1534083"/>
                  </a:lnTo>
                  <a:lnTo>
                    <a:pt x="0" y="548208"/>
                  </a:lnTo>
                  <a:lnTo>
                    <a:pt x="685" y="601433"/>
                  </a:lnTo>
                  <a:lnTo>
                    <a:pt x="3479" y="654519"/>
                  </a:lnTo>
                  <a:lnTo>
                    <a:pt x="7734" y="700773"/>
                  </a:lnTo>
                  <a:lnTo>
                    <a:pt x="12636" y="740295"/>
                  </a:lnTo>
                  <a:lnTo>
                    <a:pt x="1228979" y="1549920"/>
                  </a:lnTo>
                  <a:lnTo>
                    <a:pt x="1662252" y="1831987"/>
                  </a:lnTo>
                  <a:lnTo>
                    <a:pt x="1700542" y="1821065"/>
                  </a:lnTo>
                  <a:lnTo>
                    <a:pt x="1738414" y="1809013"/>
                  </a:lnTo>
                  <a:lnTo>
                    <a:pt x="1776069" y="1795767"/>
                  </a:lnTo>
                  <a:lnTo>
                    <a:pt x="1813255" y="1781429"/>
                  </a:lnTo>
                  <a:lnTo>
                    <a:pt x="1850047" y="1765922"/>
                  </a:lnTo>
                  <a:lnTo>
                    <a:pt x="1862188" y="1760512"/>
                  </a:lnTo>
                  <a:close/>
                </a:path>
                <a:path w="2360930" h="1878330">
                  <a:moveTo>
                    <a:pt x="2081796" y="1634540"/>
                  </a:moveTo>
                  <a:lnTo>
                    <a:pt x="1781924" y="1439316"/>
                  </a:lnTo>
                  <a:lnTo>
                    <a:pt x="176174" y="394042"/>
                  </a:lnTo>
                  <a:lnTo>
                    <a:pt x="26238" y="296418"/>
                  </a:lnTo>
                  <a:lnTo>
                    <a:pt x="18872" y="335991"/>
                  </a:lnTo>
                  <a:lnTo>
                    <a:pt x="12750" y="375666"/>
                  </a:lnTo>
                  <a:lnTo>
                    <a:pt x="8293" y="411060"/>
                  </a:lnTo>
                  <a:lnTo>
                    <a:pt x="7759" y="415467"/>
                  </a:lnTo>
                  <a:lnTo>
                    <a:pt x="7327" y="419938"/>
                  </a:lnTo>
                  <a:lnTo>
                    <a:pt x="6489" y="427977"/>
                  </a:lnTo>
                  <a:lnTo>
                    <a:pt x="5702" y="436016"/>
                  </a:lnTo>
                  <a:lnTo>
                    <a:pt x="2616" y="474802"/>
                  </a:lnTo>
                  <a:lnTo>
                    <a:pt x="2146" y="482371"/>
                  </a:lnTo>
                  <a:lnTo>
                    <a:pt x="307492" y="681164"/>
                  </a:lnTo>
                  <a:lnTo>
                    <a:pt x="1921522" y="1731911"/>
                  </a:lnTo>
                  <a:lnTo>
                    <a:pt x="1927415" y="1728863"/>
                  </a:lnTo>
                  <a:lnTo>
                    <a:pt x="1933359" y="1725714"/>
                  </a:lnTo>
                  <a:lnTo>
                    <a:pt x="1939226" y="1722577"/>
                  </a:lnTo>
                  <a:lnTo>
                    <a:pt x="1941855" y="1721167"/>
                  </a:lnTo>
                  <a:lnTo>
                    <a:pt x="1946935" y="1718373"/>
                  </a:lnTo>
                  <a:lnTo>
                    <a:pt x="1956003" y="1713445"/>
                  </a:lnTo>
                  <a:lnTo>
                    <a:pt x="1989785" y="1694281"/>
                  </a:lnTo>
                  <a:lnTo>
                    <a:pt x="2023148" y="1673847"/>
                  </a:lnTo>
                  <a:lnTo>
                    <a:pt x="2062467" y="1648015"/>
                  </a:lnTo>
                  <a:lnTo>
                    <a:pt x="2081796" y="1634540"/>
                  </a:lnTo>
                  <a:close/>
                </a:path>
                <a:path w="2360930" h="1878330">
                  <a:moveTo>
                    <a:pt x="2260371" y="1481924"/>
                  </a:moveTo>
                  <a:lnTo>
                    <a:pt x="1981542" y="1300467"/>
                  </a:lnTo>
                  <a:lnTo>
                    <a:pt x="93624" y="71348"/>
                  </a:lnTo>
                  <a:lnTo>
                    <a:pt x="77939" y="112560"/>
                  </a:lnTo>
                  <a:lnTo>
                    <a:pt x="63715" y="154063"/>
                  </a:lnTo>
                  <a:lnTo>
                    <a:pt x="50939" y="195859"/>
                  </a:lnTo>
                  <a:lnTo>
                    <a:pt x="39636" y="237883"/>
                  </a:lnTo>
                  <a:lnTo>
                    <a:pt x="1837004" y="1408049"/>
                  </a:lnTo>
                  <a:lnTo>
                    <a:pt x="2129891" y="1598676"/>
                  </a:lnTo>
                  <a:lnTo>
                    <a:pt x="2167940" y="1567815"/>
                  </a:lnTo>
                  <a:lnTo>
                    <a:pt x="2204923" y="1535391"/>
                  </a:lnTo>
                  <a:lnTo>
                    <a:pt x="2236940" y="1505292"/>
                  </a:lnTo>
                  <a:lnTo>
                    <a:pt x="2252611" y="1489773"/>
                  </a:lnTo>
                  <a:lnTo>
                    <a:pt x="2260371" y="1481924"/>
                  </a:lnTo>
                  <a:close/>
                </a:path>
                <a:path w="2360930" h="1878330">
                  <a:moveTo>
                    <a:pt x="2360904" y="1278547"/>
                  </a:moveTo>
                  <a:lnTo>
                    <a:pt x="397014" y="0"/>
                  </a:lnTo>
                  <a:lnTo>
                    <a:pt x="124625" y="0"/>
                  </a:lnTo>
                  <a:lnTo>
                    <a:pt x="115912" y="18694"/>
                  </a:lnTo>
                  <a:lnTo>
                    <a:pt x="2299487" y="1440141"/>
                  </a:lnTo>
                  <a:lnTo>
                    <a:pt x="2332177" y="1402130"/>
                  </a:lnTo>
                  <a:lnTo>
                    <a:pt x="2357424" y="1370609"/>
                  </a:lnTo>
                  <a:lnTo>
                    <a:pt x="2360904" y="1366113"/>
                  </a:lnTo>
                  <a:lnTo>
                    <a:pt x="2360904" y="1278547"/>
                  </a:lnTo>
                  <a:close/>
                </a:path>
                <a:path w="2360930" h="1878330">
                  <a:moveTo>
                    <a:pt x="2360904" y="1009624"/>
                  </a:moveTo>
                  <a:lnTo>
                    <a:pt x="810031" y="0"/>
                  </a:lnTo>
                  <a:lnTo>
                    <a:pt x="500291" y="0"/>
                  </a:lnTo>
                  <a:lnTo>
                    <a:pt x="2163648" y="1082852"/>
                  </a:lnTo>
                  <a:lnTo>
                    <a:pt x="2360904" y="1211300"/>
                  </a:lnTo>
                  <a:lnTo>
                    <a:pt x="2360904" y="1009624"/>
                  </a:lnTo>
                  <a:close/>
                </a:path>
                <a:path w="2360930" h="1878330">
                  <a:moveTo>
                    <a:pt x="2360904" y="740714"/>
                  </a:moveTo>
                  <a:lnTo>
                    <a:pt x="1223022" y="0"/>
                  </a:lnTo>
                  <a:lnTo>
                    <a:pt x="913282" y="0"/>
                  </a:lnTo>
                  <a:lnTo>
                    <a:pt x="2360904" y="942428"/>
                  </a:lnTo>
                  <a:lnTo>
                    <a:pt x="2360904" y="740714"/>
                  </a:lnTo>
                  <a:close/>
                </a:path>
                <a:path w="2360930" h="1878330">
                  <a:moveTo>
                    <a:pt x="2360904" y="471843"/>
                  </a:moveTo>
                  <a:lnTo>
                    <a:pt x="1636090" y="0"/>
                  </a:lnTo>
                  <a:lnTo>
                    <a:pt x="1326375" y="0"/>
                  </a:lnTo>
                  <a:lnTo>
                    <a:pt x="2360904" y="673442"/>
                  </a:lnTo>
                  <a:lnTo>
                    <a:pt x="2360904" y="471843"/>
                  </a:lnTo>
                  <a:close/>
                </a:path>
                <a:path w="2360930" h="1878330">
                  <a:moveTo>
                    <a:pt x="2360904" y="202907"/>
                  </a:moveTo>
                  <a:lnTo>
                    <a:pt x="2049208" y="0"/>
                  </a:lnTo>
                  <a:lnTo>
                    <a:pt x="1739353" y="0"/>
                  </a:lnTo>
                  <a:lnTo>
                    <a:pt x="2360904" y="404622"/>
                  </a:lnTo>
                  <a:lnTo>
                    <a:pt x="2360904" y="202907"/>
                  </a:lnTo>
                  <a:close/>
                </a:path>
                <a:path w="2360930" h="1878330">
                  <a:moveTo>
                    <a:pt x="2360904" y="0"/>
                  </a:moveTo>
                  <a:lnTo>
                    <a:pt x="2152446" y="0"/>
                  </a:lnTo>
                  <a:lnTo>
                    <a:pt x="2360904" y="135750"/>
                  </a:lnTo>
                  <a:lnTo>
                    <a:pt x="2360904" y="0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70235" y="164172"/>
              <a:ext cx="1118235" cy="1983105"/>
            </a:xfrm>
            <a:custGeom>
              <a:avLst/>
              <a:gdLst/>
              <a:ahLst/>
              <a:cxnLst/>
              <a:rect l="l" t="t" r="r" b="b"/>
              <a:pathLst>
                <a:path w="1118234" h="1983105">
                  <a:moveTo>
                    <a:pt x="902792" y="1982711"/>
                  </a:moveTo>
                  <a:lnTo>
                    <a:pt x="122631" y="1474812"/>
                  </a:lnTo>
                  <a:lnTo>
                    <a:pt x="140144" y="1505127"/>
                  </a:lnTo>
                  <a:lnTo>
                    <a:pt x="158673" y="1534693"/>
                  </a:lnTo>
                  <a:lnTo>
                    <a:pt x="198589" y="1591500"/>
                  </a:lnTo>
                  <a:lnTo>
                    <a:pt x="765352" y="1960473"/>
                  </a:lnTo>
                  <a:lnTo>
                    <a:pt x="833437" y="1973948"/>
                  </a:lnTo>
                  <a:lnTo>
                    <a:pt x="902792" y="1982711"/>
                  </a:lnTo>
                  <a:close/>
                </a:path>
                <a:path w="1118234" h="1983105">
                  <a:moveTo>
                    <a:pt x="1117765" y="1853780"/>
                  </a:moveTo>
                  <a:lnTo>
                    <a:pt x="7708" y="1131125"/>
                  </a:lnTo>
                  <a:lnTo>
                    <a:pt x="10198" y="1147787"/>
                  </a:lnTo>
                  <a:lnTo>
                    <a:pt x="12979" y="1164475"/>
                  </a:lnTo>
                  <a:lnTo>
                    <a:pt x="21577" y="1207325"/>
                  </a:lnTo>
                  <a:lnTo>
                    <a:pt x="1117765" y="1920951"/>
                  </a:lnTo>
                  <a:lnTo>
                    <a:pt x="1117765" y="1853780"/>
                  </a:lnTo>
                  <a:close/>
                </a:path>
                <a:path w="1118234" h="1983105">
                  <a:moveTo>
                    <a:pt x="1117765" y="1584921"/>
                  </a:moveTo>
                  <a:lnTo>
                    <a:pt x="6350" y="861390"/>
                  </a:lnTo>
                  <a:lnTo>
                    <a:pt x="4406" y="877049"/>
                  </a:lnTo>
                  <a:lnTo>
                    <a:pt x="2692" y="892771"/>
                  </a:lnTo>
                  <a:lnTo>
                    <a:pt x="1219" y="908558"/>
                  </a:lnTo>
                  <a:lnTo>
                    <a:pt x="0" y="924420"/>
                  </a:lnTo>
                  <a:lnTo>
                    <a:pt x="1117765" y="1652092"/>
                  </a:lnTo>
                  <a:lnTo>
                    <a:pt x="1117765" y="1584921"/>
                  </a:lnTo>
                  <a:close/>
                </a:path>
                <a:path w="1118234" h="1983105">
                  <a:moveTo>
                    <a:pt x="1117765" y="1316012"/>
                  </a:moveTo>
                  <a:lnTo>
                    <a:pt x="65824" y="631190"/>
                  </a:lnTo>
                  <a:lnTo>
                    <a:pt x="60629" y="644664"/>
                  </a:lnTo>
                  <a:lnTo>
                    <a:pt x="55626" y="658228"/>
                  </a:lnTo>
                  <a:lnTo>
                    <a:pt x="50825" y="671893"/>
                  </a:lnTo>
                  <a:lnTo>
                    <a:pt x="46240" y="685673"/>
                  </a:lnTo>
                  <a:lnTo>
                    <a:pt x="1117765" y="1383245"/>
                  </a:lnTo>
                  <a:lnTo>
                    <a:pt x="1117765" y="1316012"/>
                  </a:lnTo>
                  <a:close/>
                </a:path>
                <a:path w="1118234" h="1983105">
                  <a:moveTo>
                    <a:pt x="1117765" y="1047153"/>
                  </a:moveTo>
                  <a:lnTo>
                    <a:pt x="171450" y="431101"/>
                  </a:lnTo>
                  <a:lnTo>
                    <a:pt x="163614" y="442772"/>
                  </a:lnTo>
                  <a:lnTo>
                    <a:pt x="155930" y="454583"/>
                  </a:lnTo>
                  <a:lnTo>
                    <a:pt x="148424" y="466496"/>
                  </a:lnTo>
                  <a:lnTo>
                    <a:pt x="141097" y="478497"/>
                  </a:lnTo>
                  <a:lnTo>
                    <a:pt x="1117765" y="1114310"/>
                  </a:lnTo>
                  <a:lnTo>
                    <a:pt x="1117765" y="1047153"/>
                  </a:lnTo>
                  <a:close/>
                </a:path>
                <a:path w="1118234" h="1983105">
                  <a:moveTo>
                    <a:pt x="1117765" y="778243"/>
                  </a:moveTo>
                  <a:lnTo>
                    <a:pt x="320382" y="259143"/>
                  </a:lnTo>
                  <a:lnTo>
                    <a:pt x="309816" y="268998"/>
                  </a:lnTo>
                  <a:lnTo>
                    <a:pt x="299389" y="278993"/>
                  </a:lnTo>
                  <a:lnTo>
                    <a:pt x="289115" y="289140"/>
                  </a:lnTo>
                  <a:lnTo>
                    <a:pt x="278980" y="299427"/>
                  </a:lnTo>
                  <a:lnTo>
                    <a:pt x="1117765" y="845477"/>
                  </a:lnTo>
                  <a:lnTo>
                    <a:pt x="1117765" y="778243"/>
                  </a:lnTo>
                  <a:close/>
                </a:path>
                <a:path w="1118234" h="1983105">
                  <a:moveTo>
                    <a:pt x="1117765" y="509346"/>
                  </a:moveTo>
                  <a:lnTo>
                    <a:pt x="517423" y="118516"/>
                  </a:lnTo>
                  <a:lnTo>
                    <a:pt x="503567" y="126149"/>
                  </a:lnTo>
                  <a:lnTo>
                    <a:pt x="489889" y="133997"/>
                  </a:lnTo>
                  <a:lnTo>
                    <a:pt x="476351" y="142049"/>
                  </a:lnTo>
                  <a:lnTo>
                    <a:pt x="462978" y="150304"/>
                  </a:lnTo>
                  <a:lnTo>
                    <a:pt x="1117765" y="576580"/>
                  </a:lnTo>
                  <a:lnTo>
                    <a:pt x="1117765" y="509346"/>
                  </a:lnTo>
                  <a:close/>
                </a:path>
                <a:path w="1118234" h="1983105">
                  <a:moveTo>
                    <a:pt x="1117765" y="240487"/>
                  </a:moveTo>
                  <a:lnTo>
                    <a:pt x="780465" y="20904"/>
                  </a:lnTo>
                  <a:lnTo>
                    <a:pt x="761758" y="25171"/>
                  </a:lnTo>
                  <a:lnTo>
                    <a:pt x="743178" y="29768"/>
                  </a:lnTo>
                  <a:lnTo>
                    <a:pt x="724750" y="34696"/>
                  </a:lnTo>
                  <a:lnTo>
                    <a:pt x="706488" y="39979"/>
                  </a:lnTo>
                  <a:lnTo>
                    <a:pt x="1117765" y="307721"/>
                  </a:lnTo>
                  <a:lnTo>
                    <a:pt x="1117765" y="240487"/>
                  </a:lnTo>
                  <a:close/>
                </a:path>
                <a:path w="1118234" h="1983105">
                  <a:moveTo>
                    <a:pt x="1117765" y="5867"/>
                  </a:moveTo>
                  <a:lnTo>
                    <a:pt x="1091018" y="2743"/>
                  </a:lnTo>
                  <a:lnTo>
                    <a:pt x="1058176" y="0"/>
                  </a:lnTo>
                  <a:lnTo>
                    <a:pt x="1117765" y="38798"/>
                  </a:lnTo>
                  <a:lnTo>
                    <a:pt x="1117765" y="5867"/>
                  </a:lnTo>
                  <a:close/>
                </a:path>
              </a:pathLst>
            </a:custGeom>
            <a:solidFill>
              <a:srgbClr val="E3CD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9595" y="1746753"/>
            <a:ext cx="10371455" cy="2008505"/>
            <a:chOff x="59595" y="1746753"/>
            <a:chExt cx="10371455" cy="2008505"/>
          </a:xfrm>
        </p:grpSpPr>
        <p:sp>
          <p:nvSpPr>
            <p:cNvPr id="25" name="object 25"/>
            <p:cNvSpPr/>
            <p:nvPr/>
          </p:nvSpPr>
          <p:spPr>
            <a:xfrm>
              <a:off x="59595" y="1746753"/>
              <a:ext cx="10371455" cy="2008505"/>
            </a:xfrm>
            <a:custGeom>
              <a:avLst/>
              <a:gdLst/>
              <a:ahLst/>
              <a:cxnLst/>
              <a:rect l="l" t="t" r="r" b="b"/>
              <a:pathLst>
                <a:path w="10371455" h="2008504">
                  <a:moveTo>
                    <a:pt x="10371401" y="2008380"/>
                  </a:moveTo>
                  <a:lnTo>
                    <a:pt x="0" y="2008380"/>
                  </a:lnTo>
                  <a:lnTo>
                    <a:pt x="0" y="0"/>
                  </a:lnTo>
                  <a:lnTo>
                    <a:pt x="10371401" y="0"/>
                  </a:lnTo>
                  <a:lnTo>
                    <a:pt x="10371401" y="2008380"/>
                  </a:lnTo>
                  <a:close/>
                </a:path>
              </a:pathLst>
            </a:custGeom>
            <a:solidFill>
              <a:srgbClr val="232F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8364" y="3186359"/>
              <a:ext cx="9142095" cy="105410"/>
            </a:xfrm>
            <a:custGeom>
              <a:avLst/>
              <a:gdLst/>
              <a:ahLst/>
              <a:cxnLst/>
              <a:rect l="l" t="t" r="r" b="b"/>
              <a:pathLst>
                <a:path w="9142095" h="105410">
                  <a:moveTo>
                    <a:pt x="9141756" y="104919"/>
                  </a:moveTo>
                  <a:lnTo>
                    <a:pt x="0" y="104919"/>
                  </a:lnTo>
                  <a:lnTo>
                    <a:pt x="0" y="0"/>
                  </a:lnTo>
                  <a:lnTo>
                    <a:pt x="9141756" y="0"/>
                  </a:lnTo>
                  <a:lnTo>
                    <a:pt x="9141756" y="104919"/>
                  </a:lnTo>
                  <a:close/>
                </a:path>
              </a:pathLst>
            </a:custGeom>
            <a:solidFill>
              <a:srgbClr val="BEB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595" y="1746753"/>
            <a:ext cx="10371455" cy="2008505"/>
          </a:xfrm>
          <a:prstGeom prst="rect">
            <a:avLst/>
          </a:prstGeom>
        </p:spPr>
        <p:txBody>
          <a:bodyPr vert="horz" wrap="square" lIns="0" tIns="303530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2390"/>
              </a:spcBef>
            </a:pPr>
            <a:r>
              <a:rPr sz="8450" b="1" spc="254" dirty="0">
                <a:solidFill>
                  <a:srgbClr val="BEB9A0"/>
                </a:solidFill>
                <a:latin typeface="Trebuchet MS"/>
                <a:cs typeface="Trebuchet MS"/>
              </a:rPr>
              <a:t>TOOLS</a:t>
            </a:r>
            <a:r>
              <a:rPr sz="8450" b="1" spc="-750" dirty="0">
                <a:solidFill>
                  <a:srgbClr val="BEB9A0"/>
                </a:solidFill>
                <a:latin typeface="Trebuchet MS"/>
                <a:cs typeface="Trebuchet MS"/>
              </a:rPr>
              <a:t> </a:t>
            </a:r>
            <a:r>
              <a:rPr sz="8450" b="1" spc="740" dirty="0">
                <a:solidFill>
                  <a:srgbClr val="BEB9A0"/>
                </a:solidFill>
                <a:latin typeface="Trebuchet MS"/>
                <a:cs typeface="Trebuchet MS"/>
              </a:rPr>
              <a:t>AND</a:t>
            </a:r>
            <a:r>
              <a:rPr sz="8450" b="1" spc="-750" dirty="0">
                <a:solidFill>
                  <a:srgbClr val="BEB9A0"/>
                </a:solidFill>
                <a:latin typeface="Trebuchet MS"/>
                <a:cs typeface="Trebuchet MS"/>
              </a:rPr>
              <a:t> </a:t>
            </a:r>
            <a:r>
              <a:rPr sz="8450" b="1" spc="245" dirty="0">
                <a:solidFill>
                  <a:srgbClr val="BEB9A0"/>
                </a:solidFill>
                <a:latin typeface="Trebuchet MS"/>
                <a:cs typeface="Trebuchet MS"/>
              </a:rPr>
              <a:t>TECH</a:t>
            </a:r>
            <a:endParaRPr sz="845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590120" y="3186359"/>
            <a:ext cx="455295" cy="105410"/>
          </a:xfrm>
          <a:custGeom>
            <a:avLst/>
            <a:gdLst/>
            <a:ahLst/>
            <a:cxnLst/>
            <a:rect l="l" t="t" r="r" b="b"/>
            <a:pathLst>
              <a:path w="455295" h="105410">
                <a:moveTo>
                  <a:pt x="455087" y="104919"/>
                </a:moveTo>
                <a:lnTo>
                  <a:pt x="0" y="104919"/>
                </a:lnTo>
                <a:lnTo>
                  <a:pt x="0" y="0"/>
                </a:lnTo>
                <a:lnTo>
                  <a:pt x="455087" y="0"/>
                </a:lnTo>
                <a:lnTo>
                  <a:pt x="455087" y="104919"/>
                </a:lnTo>
                <a:close/>
              </a:path>
            </a:pathLst>
          </a:custGeom>
          <a:solidFill>
            <a:srgbClr val="BEB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9596" y="201584"/>
            <a:ext cx="4310158" cy="75263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9183" y="9266432"/>
            <a:ext cx="4309640" cy="75181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0868392" y="1555474"/>
            <a:ext cx="1972310" cy="2009775"/>
            <a:chOff x="10868392" y="1555474"/>
            <a:chExt cx="1972310" cy="2009775"/>
          </a:xfrm>
        </p:grpSpPr>
        <p:sp>
          <p:nvSpPr>
            <p:cNvPr id="32" name="object 32"/>
            <p:cNvSpPr/>
            <p:nvPr/>
          </p:nvSpPr>
          <p:spPr>
            <a:xfrm>
              <a:off x="11465689" y="2329943"/>
              <a:ext cx="1017269" cy="505459"/>
            </a:xfrm>
            <a:custGeom>
              <a:avLst/>
              <a:gdLst/>
              <a:ahLst/>
              <a:cxnLst/>
              <a:rect l="l" t="t" r="r" b="b"/>
              <a:pathLst>
                <a:path w="1017270" h="505460">
                  <a:moveTo>
                    <a:pt x="1017115" y="505342"/>
                  </a:moveTo>
                  <a:lnTo>
                    <a:pt x="0" y="505342"/>
                  </a:lnTo>
                  <a:lnTo>
                    <a:pt x="0" y="0"/>
                  </a:lnTo>
                  <a:lnTo>
                    <a:pt x="1017115" y="0"/>
                  </a:lnTo>
                  <a:lnTo>
                    <a:pt x="1017115" y="505342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414214" y="1765159"/>
              <a:ext cx="1261110" cy="1121410"/>
            </a:xfrm>
            <a:custGeom>
              <a:avLst/>
              <a:gdLst/>
              <a:ahLst/>
              <a:cxnLst/>
              <a:rect l="l" t="t" r="r" b="b"/>
              <a:pathLst>
                <a:path w="1261109" h="1121410">
                  <a:moveTo>
                    <a:pt x="102400" y="918845"/>
                  </a:moveTo>
                  <a:lnTo>
                    <a:pt x="0" y="918845"/>
                  </a:lnTo>
                  <a:lnTo>
                    <a:pt x="0" y="980427"/>
                  </a:lnTo>
                  <a:lnTo>
                    <a:pt x="102400" y="980427"/>
                  </a:lnTo>
                  <a:lnTo>
                    <a:pt x="102400" y="918845"/>
                  </a:lnTo>
                  <a:close/>
                </a:path>
                <a:path w="1261109" h="1121410">
                  <a:moveTo>
                    <a:pt x="102400" y="795693"/>
                  </a:moveTo>
                  <a:lnTo>
                    <a:pt x="0" y="795693"/>
                  </a:lnTo>
                  <a:lnTo>
                    <a:pt x="0" y="857275"/>
                  </a:lnTo>
                  <a:lnTo>
                    <a:pt x="102400" y="857275"/>
                  </a:lnTo>
                  <a:lnTo>
                    <a:pt x="102400" y="795693"/>
                  </a:lnTo>
                  <a:close/>
                </a:path>
                <a:path w="1261109" h="1121410">
                  <a:moveTo>
                    <a:pt x="102400" y="672541"/>
                  </a:moveTo>
                  <a:lnTo>
                    <a:pt x="0" y="672541"/>
                  </a:lnTo>
                  <a:lnTo>
                    <a:pt x="0" y="734123"/>
                  </a:lnTo>
                  <a:lnTo>
                    <a:pt x="102400" y="734123"/>
                  </a:lnTo>
                  <a:lnTo>
                    <a:pt x="102400" y="672541"/>
                  </a:lnTo>
                  <a:close/>
                </a:path>
                <a:path w="1261109" h="1121410">
                  <a:moveTo>
                    <a:pt x="189420" y="513295"/>
                  </a:moveTo>
                  <a:lnTo>
                    <a:pt x="127876" y="513295"/>
                  </a:lnTo>
                  <a:lnTo>
                    <a:pt x="127876" y="615746"/>
                  </a:lnTo>
                  <a:lnTo>
                    <a:pt x="189420" y="615746"/>
                  </a:lnTo>
                  <a:lnTo>
                    <a:pt x="189420" y="513295"/>
                  </a:lnTo>
                  <a:close/>
                </a:path>
                <a:path w="1261109" h="1121410">
                  <a:moveTo>
                    <a:pt x="207454" y="1018641"/>
                  </a:moveTo>
                  <a:lnTo>
                    <a:pt x="145910" y="1018641"/>
                  </a:lnTo>
                  <a:lnTo>
                    <a:pt x="145910" y="1121092"/>
                  </a:lnTo>
                  <a:lnTo>
                    <a:pt x="207454" y="1121092"/>
                  </a:lnTo>
                  <a:lnTo>
                    <a:pt x="207454" y="1018641"/>
                  </a:lnTo>
                  <a:close/>
                </a:path>
                <a:path w="1261109" h="1121410">
                  <a:moveTo>
                    <a:pt x="312508" y="513295"/>
                  </a:moveTo>
                  <a:lnTo>
                    <a:pt x="250964" y="513295"/>
                  </a:lnTo>
                  <a:lnTo>
                    <a:pt x="250964" y="615746"/>
                  </a:lnTo>
                  <a:lnTo>
                    <a:pt x="312508" y="615746"/>
                  </a:lnTo>
                  <a:lnTo>
                    <a:pt x="312508" y="513295"/>
                  </a:lnTo>
                  <a:close/>
                </a:path>
                <a:path w="1261109" h="1121410">
                  <a:moveTo>
                    <a:pt x="330555" y="1018641"/>
                  </a:moveTo>
                  <a:lnTo>
                    <a:pt x="269011" y="1018641"/>
                  </a:lnTo>
                  <a:lnTo>
                    <a:pt x="269011" y="1121092"/>
                  </a:lnTo>
                  <a:lnTo>
                    <a:pt x="330555" y="1121092"/>
                  </a:lnTo>
                  <a:lnTo>
                    <a:pt x="330555" y="1018641"/>
                  </a:lnTo>
                  <a:close/>
                </a:path>
                <a:path w="1261109" h="1121410">
                  <a:moveTo>
                    <a:pt x="435610" y="513295"/>
                  </a:moveTo>
                  <a:lnTo>
                    <a:pt x="374053" y="513295"/>
                  </a:lnTo>
                  <a:lnTo>
                    <a:pt x="374053" y="615746"/>
                  </a:lnTo>
                  <a:lnTo>
                    <a:pt x="435610" y="615746"/>
                  </a:lnTo>
                  <a:lnTo>
                    <a:pt x="435610" y="513295"/>
                  </a:lnTo>
                  <a:close/>
                </a:path>
                <a:path w="1261109" h="1121410">
                  <a:moveTo>
                    <a:pt x="453644" y="1018641"/>
                  </a:moveTo>
                  <a:lnTo>
                    <a:pt x="392099" y="1018641"/>
                  </a:lnTo>
                  <a:lnTo>
                    <a:pt x="392099" y="1121092"/>
                  </a:lnTo>
                  <a:lnTo>
                    <a:pt x="453644" y="1121092"/>
                  </a:lnTo>
                  <a:lnTo>
                    <a:pt x="453644" y="1018641"/>
                  </a:lnTo>
                  <a:close/>
                </a:path>
                <a:path w="1261109" h="1121410">
                  <a:moveTo>
                    <a:pt x="558165" y="513295"/>
                  </a:moveTo>
                  <a:lnTo>
                    <a:pt x="496620" y="513295"/>
                  </a:lnTo>
                  <a:lnTo>
                    <a:pt x="496620" y="615746"/>
                  </a:lnTo>
                  <a:lnTo>
                    <a:pt x="558165" y="615746"/>
                  </a:lnTo>
                  <a:lnTo>
                    <a:pt x="558165" y="513295"/>
                  </a:lnTo>
                  <a:close/>
                </a:path>
                <a:path w="1261109" h="1121410">
                  <a:moveTo>
                    <a:pt x="576211" y="1018641"/>
                  </a:moveTo>
                  <a:lnTo>
                    <a:pt x="514667" y="1018641"/>
                  </a:lnTo>
                  <a:lnTo>
                    <a:pt x="514667" y="1121092"/>
                  </a:lnTo>
                  <a:lnTo>
                    <a:pt x="576211" y="1121092"/>
                  </a:lnTo>
                  <a:lnTo>
                    <a:pt x="576211" y="1018641"/>
                  </a:lnTo>
                  <a:close/>
                </a:path>
                <a:path w="1261109" h="1121410">
                  <a:moveTo>
                    <a:pt x="681266" y="513295"/>
                  </a:moveTo>
                  <a:lnTo>
                    <a:pt x="619721" y="513295"/>
                  </a:lnTo>
                  <a:lnTo>
                    <a:pt x="619721" y="615746"/>
                  </a:lnTo>
                  <a:lnTo>
                    <a:pt x="681266" y="615746"/>
                  </a:lnTo>
                  <a:lnTo>
                    <a:pt x="681266" y="513295"/>
                  </a:lnTo>
                  <a:close/>
                </a:path>
                <a:path w="1261109" h="1121410">
                  <a:moveTo>
                    <a:pt x="699300" y="1018641"/>
                  </a:moveTo>
                  <a:lnTo>
                    <a:pt x="637755" y="1018641"/>
                  </a:lnTo>
                  <a:lnTo>
                    <a:pt x="637755" y="1121092"/>
                  </a:lnTo>
                  <a:lnTo>
                    <a:pt x="699300" y="1121092"/>
                  </a:lnTo>
                  <a:lnTo>
                    <a:pt x="699300" y="1018641"/>
                  </a:lnTo>
                  <a:close/>
                </a:path>
                <a:path w="1261109" h="1121410">
                  <a:moveTo>
                    <a:pt x="804354" y="513295"/>
                  </a:moveTo>
                  <a:lnTo>
                    <a:pt x="789495" y="513295"/>
                  </a:lnTo>
                  <a:lnTo>
                    <a:pt x="789495" y="0"/>
                  </a:lnTo>
                  <a:lnTo>
                    <a:pt x="768273" y="0"/>
                  </a:lnTo>
                  <a:lnTo>
                    <a:pt x="768273" y="513295"/>
                  </a:lnTo>
                  <a:lnTo>
                    <a:pt x="742810" y="513295"/>
                  </a:lnTo>
                  <a:lnTo>
                    <a:pt x="742810" y="615746"/>
                  </a:lnTo>
                  <a:lnTo>
                    <a:pt x="804354" y="615746"/>
                  </a:lnTo>
                  <a:lnTo>
                    <a:pt x="804354" y="513295"/>
                  </a:lnTo>
                  <a:close/>
                </a:path>
                <a:path w="1261109" h="1121410">
                  <a:moveTo>
                    <a:pt x="822401" y="1018641"/>
                  </a:moveTo>
                  <a:lnTo>
                    <a:pt x="760844" y="1018641"/>
                  </a:lnTo>
                  <a:lnTo>
                    <a:pt x="760844" y="1121092"/>
                  </a:lnTo>
                  <a:lnTo>
                    <a:pt x="822401" y="1121092"/>
                  </a:lnTo>
                  <a:lnTo>
                    <a:pt x="822401" y="1018641"/>
                  </a:lnTo>
                  <a:close/>
                </a:path>
                <a:path w="1261109" h="1121410">
                  <a:moveTo>
                    <a:pt x="945489" y="1018641"/>
                  </a:moveTo>
                  <a:lnTo>
                    <a:pt x="883945" y="1018641"/>
                  </a:lnTo>
                  <a:lnTo>
                    <a:pt x="883945" y="1121092"/>
                  </a:lnTo>
                  <a:lnTo>
                    <a:pt x="945489" y="1121092"/>
                  </a:lnTo>
                  <a:lnTo>
                    <a:pt x="945489" y="1018641"/>
                  </a:lnTo>
                  <a:close/>
                </a:path>
                <a:path w="1261109" h="1121410">
                  <a:moveTo>
                    <a:pt x="1119517" y="854087"/>
                  </a:moveTo>
                  <a:lnTo>
                    <a:pt x="1017117" y="854087"/>
                  </a:lnTo>
                  <a:lnTo>
                    <a:pt x="1017117" y="915657"/>
                  </a:lnTo>
                  <a:lnTo>
                    <a:pt x="1119517" y="915657"/>
                  </a:lnTo>
                  <a:lnTo>
                    <a:pt x="1119517" y="854087"/>
                  </a:lnTo>
                  <a:close/>
                </a:path>
                <a:path w="1261109" h="1121410">
                  <a:moveTo>
                    <a:pt x="1119517" y="730935"/>
                  </a:moveTo>
                  <a:lnTo>
                    <a:pt x="1017117" y="730935"/>
                  </a:lnTo>
                  <a:lnTo>
                    <a:pt x="1017117" y="792518"/>
                  </a:lnTo>
                  <a:lnTo>
                    <a:pt x="1119517" y="792518"/>
                  </a:lnTo>
                  <a:lnTo>
                    <a:pt x="1119517" y="730935"/>
                  </a:lnTo>
                  <a:close/>
                </a:path>
                <a:path w="1261109" h="1121410">
                  <a:moveTo>
                    <a:pt x="1260919" y="222415"/>
                  </a:moveTo>
                  <a:lnTo>
                    <a:pt x="1253959" y="202704"/>
                  </a:lnTo>
                  <a:lnTo>
                    <a:pt x="1233068" y="193751"/>
                  </a:lnTo>
                  <a:lnTo>
                    <a:pt x="1212176" y="202704"/>
                  </a:lnTo>
                  <a:lnTo>
                    <a:pt x="1210652" y="207010"/>
                  </a:lnTo>
                  <a:lnTo>
                    <a:pt x="922147" y="207010"/>
                  </a:lnTo>
                  <a:lnTo>
                    <a:pt x="906233" y="207010"/>
                  </a:lnTo>
                  <a:lnTo>
                    <a:pt x="906233" y="228244"/>
                  </a:lnTo>
                  <a:lnTo>
                    <a:pt x="906233" y="513295"/>
                  </a:lnTo>
                  <a:lnTo>
                    <a:pt x="865898" y="513295"/>
                  </a:lnTo>
                  <a:lnTo>
                    <a:pt x="865898" y="615746"/>
                  </a:lnTo>
                  <a:lnTo>
                    <a:pt x="927455" y="615746"/>
                  </a:lnTo>
                  <a:lnTo>
                    <a:pt x="927455" y="513295"/>
                  </a:lnTo>
                  <a:lnTo>
                    <a:pt x="922147" y="513295"/>
                  </a:lnTo>
                  <a:lnTo>
                    <a:pt x="922147" y="228244"/>
                  </a:lnTo>
                  <a:lnTo>
                    <a:pt x="1207262" y="228244"/>
                  </a:lnTo>
                  <a:lnTo>
                    <a:pt x="1212176" y="242112"/>
                  </a:lnTo>
                  <a:lnTo>
                    <a:pt x="1233068" y="251079"/>
                  </a:lnTo>
                  <a:lnTo>
                    <a:pt x="1253959" y="242112"/>
                  </a:lnTo>
                  <a:lnTo>
                    <a:pt x="1260919" y="222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82498" y="1583608"/>
              <a:ext cx="267145" cy="19746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868381" y="1555482"/>
              <a:ext cx="1972310" cy="2009775"/>
            </a:xfrm>
            <a:custGeom>
              <a:avLst/>
              <a:gdLst/>
              <a:ahLst/>
              <a:cxnLst/>
              <a:rect l="l" t="t" r="r" b="b"/>
              <a:pathLst>
                <a:path w="1972309" h="2009775">
                  <a:moveTo>
                    <a:pt x="571309" y="894435"/>
                  </a:moveTo>
                  <a:lnTo>
                    <a:pt x="216725" y="894435"/>
                  </a:lnTo>
                  <a:lnTo>
                    <a:pt x="213893" y="886409"/>
                  </a:lnTo>
                  <a:lnTo>
                    <a:pt x="193001" y="877443"/>
                  </a:lnTo>
                  <a:lnTo>
                    <a:pt x="172110" y="886409"/>
                  </a:lnTo>
                  <a:lnTo>
                    <a:pt x="165150" y="906106"/>
                  </a:lnTo>
                  <a:lnTo>
                    <a:pt x="172110" y="925817"/>
                  </a:lnTo>
                  <a:lnTo>
                    <a:pt x="193001" y="934770"/>
                  </a:lnTo>
                  <a:lnTo>
                    <a:pt x="213893" y="925817"/>
                  </a:lnTo>
                  <a:lnTo>
                    <a:pt x="217474" y="915670"/>
                  </a:lnTo>
                  <a:lnTo>
                    <a:pt x="571309" y="915670"/>
                  </a:lnTo>
                  <a:lnTo>
                    <a:pt x="571309" y="894435"/>
                  </a:lnTo>
                  <a:close/>
                </a:path>
                <a:path w="1972309" h="2009775">
                  <a:moveTo>
                    <a:pt x="592531" y="1143914"/>
                  </a:moveTo>
                  <a:lnTo>
                    <a:pt x="220586" y="1143914"/>
                  </a:lnTo>
                  <a:lnTo>
                    <a:pt x="210515" y="1156652"/>
                  </a:lnTo>
                  <a:lnTo>
                    <a:pt x="210515" y="1389862"/>
                  </a:lnTo>
                  <a:lnTo>
                    <a:pt x="191211" y="1398346"/>
                  </a:lnTo>
                  <a:lnTo>
                    <a:pt x="184251" y="1418018"/>
                  </a:lnTo>
                  <a:lnTo>
                    <a:pt x="191211" y="1437601"/>
                  </a:lnTo>
                  <a:lnTo>
                    <a:pt x="212102" y="1446491"/>
                  </a:lnTo>
                  <a:lnTo>
                    <a:pt x="232994" y="1437525"/>
                  </a:lnTo>
                  <a:lnTo>
                    <a:pt x="239953" y="1417828"/>
                  </a:lnTo>
                  <a:lnTo>
                    <a:pt x="232994" y="1398117"/>
                  </a:lnTo>
                  <a:lnTo>
                    <a:pt x="231736" y="1397584"/>
                  </a:lnTo>
                  <a:lnTo>
                    <a:pt x="231736" y="1164615"/>
                  </a:lnTo>
                  <a:lnTo>
                    <a:pt x="228549" y="1159840"/>
                  </a:lnTo>
                  <a:lnTo>
                    <a:pt x="592531" y="1159840"/>
                  </a:lnTo>
                  <a:lnTo>
                    <a:pt x="592531" y="1143914"/>
                  </a:lnTo>
                  <a:close/>
                </a:path>
                <a:path w="1972309" h="2009775">
                  <a:moveTo>
                    <a:pt x="592531" y="1027137"/>
                  </a:moveTo>
                  <a:lnTo>
                    <a:pt x="40728" y="1027137"/>
                  </a:lnTo>
                  <a:lnTo>
                    <a:pt x="40728" y="732155"/>
                  </a:lnTo>
                  <a:lnTo>
                    <a:pt x="48348" y="728878"/>
                  </a:lnTo>
                  <a:lnTo>
                    <a:pt x="55321" y="709180"/>
                  </a:lnTo>
                  <a:lnTo>
                    <a:pt x="48348" y="689470"/>
                  </a:lnTo>
                  <a:lnTo>
                    <a:pt x="27457" y="680516"/>
                  </a:lnTo>
                  <a:lnTo>
                    <a:pt x="6870" y="689470"/>
                  </a:lnTo>
                  <a:lnTo>
                    <a:pt x="0" y="709180"/>
                  </a:lnTo>
                  <a:lnTo>
                    <a:pt x="6870" y="728878"/>
                  </a:lnTo>
                  <a:lnTo>
                    <a:pt x="19507" y="734390"/>
                  </a:lnTo>
                  <a:lnTo>
                    <a:pt x="19507" y="1048372"/>
                  </a:lnTo>
                  <a:lnTo>
                    <a:pt x="40728" y="1048372"/>
                  </a:lnTo>
                  <a:lnTo>
                    <a:pt x="592531" y="1048372"/>
                  </a:lnTo>
                  <a:lnTo>
                    <a:pt x="592531" y="1027137"/>
                  </a:lnTo>
                  <a:close/>
                </a:path>
                <a:path w="1972309" h="2009775">
                  <a:moveTo>
                    <a:pt x="725170" y="1297851"/>
                  </a:moveTo>
                  <a:lnTo>
                    <a:pt x="703948" y="1297851"/>
                  </a:lnTo>
                  <a:lnTo>
                    <a:pt x="703948" y="1576539"/>
                  </a:lnTo>
                  <a:lnTo>
                    <a:pt x="697585" y="1584502"/>
                  </a:lnTo>
                  <a:lnTo>
                    <a:pt x="489978" y="1584502"/>
                  </a:lnTo>
                  <a:lnTo>
                    <a:pt x="487146" y="1576476"/>
                  </a:lnTo>
                  <a:lnTo>
                    <a:pt x="466255" y="1567510"/>
                  </a:lnTo>
                  <a:lnTo>
                    <a:pt x="445363" y="1576476"/>
                  </a:lnTo>
                  <a:lnTo>
                    <a:pt x="438391" y="1596174"/>
                  </a:lnTo>
                  <a:lnTo>
                    <a:pt x="445363" y="1615884"/>
                  </a:lnTo>
                  <a:lnTo>
                    <a:pt x="466255" y="1624838"/>
                  </a:lnTo>
                  <a:lnTo>
                    <a:pt x="487146" y="1615884"/>
                  </a:lnTo>
                  <a:lnTo>
                    <a:pt x="492594" y="1600428"/>
                  </a:lnTo>
                  <a:lnTo>
                    <a:pt x="705535" y="1600428"/>
                  </a:lnTo>
                  <a:lnTo>
                    <a:pt x="725170" y="1583969"/>
                  </a:lnTo>
                  <a:lnTo>
                    <a:pt x="725170" y="1297851"/>
                  </a:lnTo>
                  <a:close/>
                </a:path>
                <a:path w="1972309" h="2009775">
                  <a:moveTo>
                    <a:pt x="725170" y="666178"/>
                  </a:moveTo>
                  <a:lnTo>
                    <a:pt x="703948" y="666178"/>
                  </a:lnTo>
                  <a:lnTo>
                    <a:pt x="379780" y="666178"/>
                  </a:lnTo>
                  <a:lnTo>
                    <a:pt x="361200" y="658215"/>
                  </a:lnTo>
                  <a:lnTo>
                    <a:pt x="340601" y="667169"/>
                  </a:lnTo>
                  <a:lnTo>
                    <a:pt x="333743" y="686879"/>
                  </a:lnTo>
                  <a:lnTo>
                    <a:pt x="340601" y="706589"/>
                  </a:lnTo>
                  <a:lnTo>
                    <a:pt x="361200" y="715543"/>
                  </a:lnTo>
                  <a:lnTo>
                    <a:pt x="382092" y="706589"/>
                  </a:lnTo>
                  <a:lnTo>
                    <a:pt x="388861" y="687412"/>
                  </a:lnTo>
                  <a:lnTo>
                    <a:pt x="703948" y="687412"/>
                  </a:lnTo>
                  <a:lnTo>
                    <a:pt x="703948" y="724573"/>
                  </a:lnTo>
                  <a:lnTo>
                    <a:pt x="725170" y="724573"/>
                  </a:lnTo>
                  <a:lnTo>
                    <a:pt x="725170" y="666178"/>
                  </a:lnTo>
                  <a:close/>
                </a:path>
                <a:path w="1972309" h="2009775">
                  <a:moveTo>
                    <a:pt x="841895" y="1297851"/>
                  </a:moveTo>
                  <a:lnTo>
                    <a:pt x="820674" y="1297851"/>
                  </a:lnTo>
                  <a:lnTo>
                    <a:pt x="820674" y="1900872"/>
                  </a:lnTo>
                  <a:lnTo>
                    <a:pt x="811657" y="1908302"/>
                  </a:lnTo>
                  <a:lnTo>
                    <a:pt x="646366" y="1908302"/>
                  </a:lnTo>
                  <a:lnTo>
                    <a:pt x="642594" y="1897621"/>
                  </a:lnTo>
                  <a:lnTo>
                    <a:pt x="621703" y="1888667"/>
                  </a:lnTo>
                  <a:lnTo>
                    <a:pt x="601116" y="1897621"/>
                  </a:lnTo>
                  <a:lnTo>
                    <a:pt x="594245" y="1917331"/>
                  </a:lnTo>
                  <a:lnTo>
                    <a:pt x="601116" y="1937029"/>
                  </a:lnTo>
                  <a:lnTo>
                    <a:pt x="621703" y="1945995"/>
                  </a:lnTo>
                  <a:lnTo>
                    <a:pt x="642594" y="1937029"/>
                  </a:lnTo>
                  <a:lnTo>
                    <a:pt x="647115" y="1924227"/>
                  </a:lnTo>
                  <a:lnTo>
                    <a:pt x="819619" y="1924227"/>
                  </a:lnTo>
                  <a:lnTo>
                    <a:pt x="841895" y="1908302"/>
                  </a:lnTo>
                  <a:lnTo>
                    <a:pt x="841895" y="1297851"/>
                  </a:lnTo>
                  <a:close/>
                </a:path>
                <a:path w="1972309" h="2009775">
                  <a:moveTo>
                    <a:pt x="841895" y="591858"/>
                  </a:moveTo>
                  <a:lnTo>
                    <a:pt x="820674" y="591858"/>
                  </a:lnTo>
                  <a:lnTo>
                    <a:pt x="641464" y="591858"/>
                  </a:lnTo>
                  <a:lnTo>
                    <a:pt x="639953" y="587552"/>
                  </a:lnTo>
                  <a:lnTo>
                    <a:pt x="619061" y="578599"/>
                  </a:lnTo>
                  <a:lnTo>
                    <a:pt x="598170" y="587552"/>
                  </a:lnTo>
                  <a:lnTo>
                    <a:pt x="591197" y="607263"/>
                  </a:lnTo>
                  <a:lnTo>
                    <a:pt x="598170" y="626960"/>
                  </a:lnTo>
                  <a:lnTo>
                    <a:pt x="619061" y="635927"/>
                  </a:lnTo>
                  <a:lnTo>
                    <a:pt x="639953" y="626960"/>
                  </a:lnTo>
                  <a:lnTo>
                    <a:pt x="646722" y="607783"/>
                  </a:lnTo>
                  <a:lnTo>
                    <a:pt x="820674" y="607783"/>
                  </a:lnTo>
                  <a:lnTo>
                    <a:pt x="820674" y="724573"/>
                  </a:lnTo>
                  <a:lnTo>
                    <a:pt x="841895" y="724573"/>
                  </a:lnTo>
                  <a:lnTo>
                    <a:pt x="841895" y="591858"/>
                  </a:lnTo>
                  <a:close/>
                </a:path>
                <a:path w="1972309" h="2009775">
                  <a:moveTo>
                    <a:pt x="953325" y="496316"/>
                  </a:moveTo>
                  <a:lnTo>
                    <a:pt x="937399" y="496316"/>
                  </a:lnTo>
                  <a:lnTo>
                    <a:pt x="783539" y="496316"/>
                  </a:lnTo>
                  <a:lnTo>
                    <a:pt x="783539" y="255854"/>
                  </a:lnTo>
                  <a:lnTo>
                    <a:pt x="785850" y="254863"/>
                  </a:lnTo>
                  <a:lnTo>
                    <a:pt x="792822" y="235153"/>
                  </a:lnTo>
                  <a:lnTo>
                    <a:pt x="785850" y="215442"/>
                  </a:lnTo>
                  <a:lnTo>
                    <a:pt x="764959" y="206489"/>
                  </a:lnTo>
                  <a:lnTo>
                    <a:pt x="744143" y="215442"/>
                  </a:lnTo>
                  <a:lnTo>
                    <a:pt x="737311" y="235153"/>
                  </a:lnTo>
                  <a:lnTo>
                    <a:pt x="744296" y="254863"/>
                  </a:lnTo>
                  <a:lnTo>
                    <a:pt x="762317" y="262674"/>
                  </a:lnTo>
                  <a:lnTo>
                    <a:pt x="762317" y="512241"/>
                  </a:lnTo>
                  <a:lnTo>
                    <a:pt x="783539" y="512241"/>
                  </a:lnTo>
                  <a:lnTo>
                    <a:pt x="937399" y="512241"/>
                  </a:lnTo>
                  <a:lnTo>
                    <a:pt x="937399" y="724573"/>
                  </a:lnTo>
                  <a:lnTo>
                    <a:pt x="953325" y="724573"/>
                  </a:lnTo>
                  <a:lnTo>
                    <a:pt x="953325" y="496316"/>
                  </a:lnTo>
                  <a:close/>
                </a:path>
                <a:path w="1972309" h="2009775">
                  <a:moveTo>
                    <a:pt x="983297" y="1837702"/>
                  </a:moveTo>
                  <a:lnTo>
                    <a:pt x="976337" y="1817992"/>
                  </a:lnTo>
                  <a:lnTo>
                    <a:pt x="974547" y="1817230"/>
                  </a:lnTo>
                  <a:lnTo>
                    <a:pt x="974547" y="1313776"/>
                  </a:lnTo>
                  <a:lnTo>
                    <a:pt x="953325" y="1313776"/>
                  </a:lnTo>
                  <a:lnTo>
                    <a:pt x="953325" y="1809965"/>
                  </a:lnTo>
                  <a:lnTo>
                    <a:pt x="934847" y="1817992"/>
                  </a:lnTo>
                  <a:lnTo>
                    <a:pt x="927989" y="1837702"/>
                  </a:lnTo>
                  <a:lnTo>
                    <a:pt x="934847" y="1857413"/>
                  </a:lnTo>
                  <a:lnTo>
                    <a:pt x="955446" y="1866366"/>
                  </a:lnTo>
                  <a:lnTo>
                    <a:pt x="976337" y="1857413"/>
                  </a:lnTo>
                  <a:lnTo>
                    <a:pt x="983297" y="1837702"/>
                  </a:lnTo>
                  <a:close/>
                </a:path>
                <a:path w="1972309" h="2009775">
                  <a:moveTo>
                    <a:pt x="1094714" y="346621"/>
                  </a:moveTo>
                  <a:lnTo>
                    <a:pt x="1087755" y="326923"/>
                  </a:lnTo>
                  <a:lnTo>
                    <a:pt x="1066863" y="317957"/>
                  </a:lnTo>
                  <a:lnTo>
                    <a:pt x="1046264" y="326923"/>
                  </a:lnTo>
                  <a:lnTo>
                    <a:pt x="1039406" y="346621"/>
                  </a:lnTo>
                  <a:lnTo>
                    <a:pt x="1046264" y="366331"/>
                  </a:lnTo>
                  <a:lnTo>
                    <a:pt x="1066863" y="375285"/>
                  </a:lnTo>
                  <a:lnTo>
                    <a:pt x="1070051" y="373926"/>
                  </a:lnTo>
                  <a:lnTo>
                    <a:pt x="1070051" y="724573"/>
                  </a:lnTo>
                  <a:lnTo>
                    <a:pt x="1085964" y="724573"/>
                  </a:lnTo>
                  <a:lnTo>
                    <a:pt x="1085964" y="367106"/>
                  </a:lnTo>
                  <a:lnTo>
                    <a:pt x="1087755" y="366331"/>
                  </a:lnTo>
                  <a:lnTo>
                    <a:pt x="1094714" y="346621"/>
                  </a:lnTo>
                  <a:close/>
                </a:path>
                <a:path w="1972309" h="2009775">
                  <a:moveTo>
                    <a:pt x="1107186" y="1313776"/>
                  </a:moveTo>
                  <a:lnTo>
                    <a:pt x="1085964" y="1313776"/>
                  </a:lnTo>
                  <a:lnTo>
                    <a:pt x="1085964" y="1957666"/>
                  </a:lnTo>
                  <a:lnTo>
                    <a:pt x="1079068" y="1961388"/>
                  </a:lnTo>
                  <a:lnTo>
                    <a:pt x="875017" y="1961388"/>
                  </a:lnTo>
                  <a:lnTo>
                    <a:pt x="854100" y="1952358"/>
                  </a:lnTo>
                  <a:lnTo>
                    <a:pt x="833208" y="1961311"/>
                  </a:lnTo>
                  <a:lnTo>
                    <a:pt x="826249" y="1981022"/>
                  </a:lnTo>
                  <a:lnTo>
                    <a:pt x="833208" y="2000732"/>
                  </a:lnTo>
                  <a:lnTo>
                    <a:pt x="854100" y="2009686"/>
                  </a:lnTo>
                  <a:lnTo>
                    <a:pt x="874991" y="2000732"/>
                  </a:lnTo>
                  <a:lnTo>
                    <a:pt x="881380" y="1982622"/>
                  </a:lnTo>
                  <a:lnTo>
                    <a:pt x="1087031" y="1982622"/>
                  </a:lnTo>
                  <a:lnTo>
                    <a:pt x="1107186" y="1965629"/>
                  </a:lnTo>
                  <a:lnTo>
                    <a:pt x="1107186" y="1313776"/>
                  </a:lnTo>
                  <a:close/>
                </a:path>
                <a:path w="1972309" h="2009775">
                  <a:moveTo>
                    <a:pt x="1212507" y="28663"/>
                  </a:moveTo>
                  <a:lnTo>
                    <a:pt x="1205547" y="8953"/>
                  </a:lnTo>
                  <a:lnTo>
                    <a:pt x="1184656" y="0"/>
                  </a:lnTo>
                  <a:lnTo>
                    <a:pt x="1163764" y="8953"/>
                  </a:lnTo>
                  <a:lnTo>
                    <a:pt x="1156792" y="28663"/>
                  </a:lnTo>
                  <a:lnTo>
                    <a:pt x="1163764" y="48374"/>
                  </a:lnTo>
                  <a:lnTo>
                    <a:pt x="1181468" y="55968"/>
                  </a:lnTo>
                  <a:lnTo>
                    <a:pt x="1181468" y="724573"/>
                  </a:lnTo>
                  <a:lnTo>
                    <a:pt x="1202690" y="724573"/>
                  </a:lnTo>
                  <a:lnTo>
                    <a:pt x="1202690" y="49606"/>
                  </a:lnTo>
                  <a:lnTo>
                    <a:pt x="1205547" y="48374"/>
                  </a:lnTo>
                  <a:lnTo>
                    <a:pt x="1212507" y="28663"/>
                  </a:lnTo>
                  <a:close/>
                </a:path>
                <a:path w="1972309" h="2009775">
                  <a:moveTo>
                    <a:pt x="1231607" y="1796300"/>
                  </a:moveTo>
                  <a:lnTo>
                    <a:pt x="1224648" y="1776590"/>
                  </a:lnTo>
                  <a:lnTo>
                    <a:pt x="1218603" y="1773999"/>
                  </a:lnTo>
                  <a:lnTo>
                    <a:pt x="1218603" y="1335011"/>
                  </a:lnTo>
                  <a:lnTo>
                    <a:pt x="1202690" y="1335011"/>
                  </a:lnTo>
                  <a:lnTo>
                    <a:pt x="1202690" y="1768094"/>
                  </a:lnTo>
                  <a:lnTo>
                    <a:pt x="1182865" y="1776590"/>
                  </a:lnTo>
                  <a:lnTo>
                    <a:pt x="1175893" y="1796300"/>
                  </a:lnTo>
                  <a:lnTo>
                    <a:pt x="1182865" y="1816011"/>
                  </a:lnTo>
                  <a:lnTo>
                    <a:pt x="1203756" y="1824964"/>
                  </a:lnTo>
                  <a:lnTo>
                    <a:pt x="1224648" y="1816011"/>
                  </a:lnTo>
                  <a:lnTo>
                    <a:pt x="1231607" y="1796300"/>
                  </a:lnTo>
                  <a:close/>
                </a:path>
                <a:path w="1972309" h="2009775">
                  <a:moveTo>
                    <a:pt x="1663496" y="1805851"/>
                  </a:moveTo>
                  <a:lnTo>
                    <a:pt x="1656537" y="1786140"/>
                  </a:lnTo>
                  <a:lnTo>
                    <a:pt x="1635645" y="1777187"/>
                  </a:lnTo>
                  <a:lnTo>
                    <a:pt x="1614830" y="1786140"/>
                  </a:lnTo>
                  <a:lnTo>
                    <a:pt x="1612950" y="1791525"/>
                  </a:lnTo>
                  <a:lnTo>
                    <a:pt x="1356563" y="1791525"/>
                  </a:lnTo>
                  <a:lnTo>
                    <a:pt x="1356563" y="1335011"/>
                  </a:lnTo>
                  <a:lnTo>
                    <a:pt x="1335328" y="1335011"/>
                  </a:lnTo>
                  <a:lnTo>
                    <a:pt x="1335328" y="1791525"/>
                  </a:lnTo>
                  <a:lnTo>
                    <a:pt x="1335328" y="1812759"/>
                  </a:lnTo>
                  <a:lnTo>
                    <a:pt x="1610423" y="1812759"/>
                  </a:lnTo>
                  <a:lnTo>
                    <a:pt x="1614970" y="1825561"/>
                  </a:lnTo>
                  <a:lnTo>
                    <a:pt x="1635645" y="1834515"/>
                  </a:lnTo>
                  <a:lnTo>
                    <a:pt x="1656537" y="1825561"/>
                  </a:lnTo>
                  <a:lnTo>
                    <a:pt x="1663496" y="1805851"/>
                  </a:lnTo>
                  <a:close/>
                </a:path>
                <a:path w="1972309" h="2009775">
                  <a:moveTo>
                    <a:pt x="1800390" y="1669427"/>
                  </a:moveTo>
                  <a:lnTo>
                    <a:pt x="1793417" y="1649730"/>
                  </a:lnTo>
                  <a:lnTo>
                    <a:pt x="1772526" y="1640763"/>
                  </a:lnTo>
                  <a:lnTo>
                    <a:pt x="1751634" y="1649730"/>
                  </a:lnTo>
                  <a:lnTo>
                    <a:pt x="1748421" y="1658810"/>
                  </a:lnTo>
                  <a:lnTo>
                    <a:pt x="1467980" y="1658810"/>
                  </a:lnTo>
                  <a:lnTo>
                    <a:pt x="1467980" y="1335011"/>
                  </a:lnTo>
                  <a:lnTo>
                    <a:pt x="1452067" y="1335011"/>
                  </a:lnTo>
                  <a:lnTo>
                    <a:pt x="1452067" y="1658810"/>
                  </a:lnTo>
                  <a:lnTo>
                    <a:pt x="1452067" y="1674736"/>
                  </a:lnTo>
                  <a:lnTo>
                    <a:pt x="1746542" y="1674736"/>
                  </a:lnTo>
                  <a:lnTo>
                    <a:pt x="1751634" y="1689138"/>
                  </a:lnTo>
                  <a:lnTo>
                    <a:pt x="1772526" y="1698091"/>
                  </a:lnTo>
                  <a:lnTo>
                    <a:pt x="1793417" y="1689138"/>
                  </a:lnTo>
                  <a:lnTo>
                    <a:pt x="1800390" y="1669427"/>
                  </a:lnTo>
                  <a:close/>
                </a:path>
                <a:path w="1972309" h="2009775">
                  <a:moveTo>
                    <a:pt x="1908619" y="1376946"/>
                  </a:moveTo>
                  <a:lnTo>
                    <a:pt x="1901659" y="1357249"/>
                  </a:lnTo>
                  <a:lnTo>
                    <a:pt x="1887131" y="1351026"/>
                  </a:lnTo>
                  <a:lnTo>
                    <a:pt x="1887131" y="1106766"/>
                  </a:lnTo>
                  <a:lnTo>
                    <a:pt x="1887131" y="1085532"/>
                  </a:lnTo>
                  <a:lnTo>
                    <a:pt x="1658988" y="1085532"/>
                  </a:lnTo>
                  <a:lnTo>
                    <a:pt x="1658988" y="1106766"/>
                  </a:lnTo>
                  <a:lnTo>
                    <a:pt x="1871218" y="1106766"/>
                  </a:lnTo>
                  <a:lnTo>
                    <a:pt x="1871218" y="1352384"/>
                  </a:lnTo>
                  <a:lnTo>
                    <a:pt x="1859876" y="1357249"/>
                  </a:lnTo>
                  <a:lnTo>
                    <a:pt x="1852917" y="1376946"/>
                  </a:lnTo>
                  <a:lnTo>
                    <a:pt x="1859876" y="1396657"/>
                  </a:lnTo>
                  <a:lnTo>
                    <a:pt x="1880768" y="1405610"/>
                  </a:lnTo>
                  <a:lnTo>
                    <a:pt x="1901659" y="1396657"/>
                  </a:lnTo>
                  <a:lnTo>
                    <a:pt x="1908619" y="1376946"/>
                  </a:lnTo>
                  <a:close/>
                </a:path>
                <a:path w="1972309" h="2009775">
                  <a:moveTo>
                    <a:pt x="1972297" y="966622"/>
                  </a:moveTo>
                  <a:lnTo>
                    <a:pt x="1965325" y="946912"/>
                  </a:lnTo>
                  <a:lnTo>
                    <a:pt x="1944433" y="937958"/>
                  </a:lnTo>
                  <a:lnTo>
                    <a:pt x="1923542" y="946912"/>
                  </a:lnTo>
                  <a:lnTo>
                    <a:pt x="1921446" y="952817"/>
                  </a:lnTo>
                  <a:lnTo>
                    <a:pt x="1658988" y="952817"/>
                  </a:lnTo>
                  <a:lnTo>
                    <a:pt x="1658988" y="974051"/>
                  </a:lnTo>
                  <a:lnTo>
                    <a:pt x="1919198" y="974051"/>
                  </a:lnTo>
                  <a:lnTo>
                    <a:pt x="1923542" y="986332"/>
                  </a:lnTo>
                  <a:lnTo>
                    <a:pt x="1944433" y="995286"/>
                  </a:lnTo>
                  <a:lnTo>
                    <a:pt x="1965325" y="986332"/>
                  </a:lnTo>
                  <a:lnTo>
                    <a:pt x="1972297" y="966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62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15348" y="6256"/>
            <a:ext cx="1526938" cy="31820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747" y="8696227"/>
            <a:ext cx="3348775" cy="14551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3111" y="4061405"/>
            <a:ext cx="2410237" cy="19087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2205" y="8696227"/>
            <a:ext cx="3348775" cy="14551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15348" y="5502167"/>
            <a:ext cx="1526938" cy="31820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49229" y="3035914"/>
            <a:ext cx="5884614" cy="58800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75419" y="5503235"/>
            <a:ext cx="2501900" cy="104775"/>
          </a:xfrm>
          <a:custGeom>
            <a:avLst/>
            <a:gdLst/>
            <a:ahLst/>
            <a:cxnLst/>
            <a:rect l="l" t="t" r="r" b="b"/>
            <a:pathLst>
              <a:path w="2501900" h="104775">
                <a:moveTo>
                  <a:pt x="2501502" y="104774"/>
                </a:moveTo>
                <a:lnTo>
                  <a:pt x="0" y="104774"/>
                </a:lnTo>
                <a:lnTo>
                  <a:pt x="0" y="0"/>
                </a:lnTo>
                <a:lnTo>
                  <a:pt x="2501502" y="0"/>
                </a:lnTo>
                <a:lnTo>
                  <a:pt x="2501502" y="104774"/>
                </a:lnTo>
                <a:close/>
              </a:path>
            </a:pathLst>
          </a:custGeom>
          <a:solidFill>
            <a:srgbClr val="AAD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hlinkClick r:id="rId8"/>
          </p:cNvPr>
          <p:cNvSpPr/>
          <p:nvPr/>
        </p:nvSpPr>
        <p:spPr>
          <a:xfrm>
            <a:off x="792343" y="7457209"/>
            <a:ext cx="6470015" cy="85725"/>
          </a:xfrm>
          <a:custGeom>
            <a:avLst/>
            <a:gdLst/>
            <a:ahLst/>
            <a:cxnLst/>
            <a:rect l="l" t="t" r="r" b="b"/>
            <a:pathLst>
              <a:path w="6470015" h="85725">
                <a:moveTo>
                  <a:pt x="6469558" y="85724"/>
                </a:moveTo>
                <a:lnTo>
                  <a:pt x="0" y="85724"/>
                </a:lnTo>
                <a:lnTo>
                  <a:pt x="0" y="0"/>
                </a:lnTo>
                <a:lnTo>
                  <a:pt x="6469558" y="0"/>
                </a:lnTo>
                <a:lnTo>
                  <a:pt x="6469558" y="85724"/>
                </a:lnTo>
                <a:close/>
              </a:path>
            </a:pathLst>
          </a:custGeom>
          <a:solidFill>
            <a:srgbClr val="AAD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9245" y="4063373"/>
            <a:ext cx="7929984" cy="3267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125"/>
              </a:spcBef>
            </a:pPr>
            <a:endParaRPr lang="en-IN" sz="86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90"/>
              </a:spcBef>
            </a:pPr>
            <a:r>
              <a:rPr lang="en-IN" sz="7150" b="1" spc="455" dirty="0">
                <a:solidFill>
                  <a:srgbClr val="AAD886"/>
                </a:solidFill>
                <a:latin typeface="Trebuchet MS"/>
                <a:cs typeface="Trebuchet MS"/>
                <a:hlinkClick r:id="rId8"/>
              </a:rPr>
              <a:t>SOURCE</a:t>
            </a:r>
            <a:r>
              <a:rPr lang="en-IN" sz="7150" b="1" spc="-635" dirty="0">
                <a:solidFill>
                  <a:srgbClr val="AAD886"/>
                </a:solidFill>
                <a:latin typeface="Trebuchet MS"/>
                <a:cs typeface="Trebuchet MS"/>
                <a:hlinkClick r:id="rId8"/>
              </a:rPr>
              <a:t> </a:t>
            </a:r>
            <a:r>
              <a:rPr lang="en-IN" sz="7150" b="1" spc="495" dirty="0">
                <a:solidFill>
                  <a:srgbClr val="AAD886"/>
                </a:solidFill>
                <a:latin typeface="Trebuchet MS"/>
                <a:cs typeface="Trebuchet MS"/>
                <a:hlinkClick r:id="rId8"/>
              </a:rPr>
              <a:t>CODE</a:t>
            </a:r>
            <a:endParaRPr lang="en-IN" sz="715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0" y="480986"/>
            <a:ext cx="12260580" cy="1989455"/>
          </a:xfrm>
          <a:prstGeom prst="rect">
            <a:avLst/>
          </a:prstGeom>
          <a:solidFill>
            <a:srgbClr val="3D5229"/>
          </a:solidFill>
        </p:spPr>
        <p:txBody>
          <a:bodyPr vert="horz" wrap="square" lIns="0" tIns="39179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3085"/>
              </a:spcBef>
            </a:pPr>
            <a:r>
              <a:rPr sz="7250" i="0" spc="400" dirty="0">
                <a:solidFill>
                  <a:srgbClr val="E1E1E1"/>
                </a:solidFill>
                <a:latin typeface="Trebuchet MS"/>
                <a:cs typeface="Trebuchet MS"/>
              </a:rPr>
              <a:t>CHECKOUT</a:t>
            </a:r>
            <a:r>
              <a:rPr sz="7250" i="0" spc="-645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7250" i="0" spc="320" dirty="0">
                <a:solidFill>
                  <a:srgbClr val="E1E1E1"/>
                </a:solidFill>
                <a:latin typeface="Trebuchet MS"/>
                <a:cs typeface="Trebuchet MS"/>
              </a:rPr>
              <a:t>OUR</a:t>
            </a:r>
            <a:r>
              <a:rPr sz="7250" i="0" spc="-640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7250" i="0" spc="275" dirty="0">
                <a:solidFill>
                  <a:srgbClr val="E1E1E1"/>
                </a:solidFill>
                <a:latin typeface="Trebuchet MS"/>
                <a:cs typeface="Trebuchet MS"/>
              </a:rPr>
              <a:t>PROJECT</a:t>
            </a:r>
            <a:endParaRPr sz="7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9136" y="0"/>
              <a:ext cx="5438862" cy="102823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0554" y="303327"/>
              <a:ext cx="4310158" cy="13229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31" y="8444145"/>
              <a:ext cx="3135308" cy="18428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1"/>
              <a:ext cx="2819400" cy="2551430"/>
            </a:xfrm>
            <a:custGeom>
              <a:avLst/>
              <a:gdLst/>
              <a:ahLst/>
              <a:cxnLst/>
              <a:rect l="l" t="t" r="r" b="b"/>
              <a:pathLst>
                <a:path w="2819400" h="2551430">
                  <a:moveTo>
                    <a:pt x="112712" y="0"/>
                  </a:moveTo>
                  <a:lnTo>
                    <a:pt x="0" y="0"/>
                  </a:lnTo>
                  <a:lnTo>
                    <a:pt x="0" y="112712"/>
                  </a:lnTo>
                  <a:lnTo>
                    <a:pt x="112712" y="0"/>
                  </a:lnTo>
                  <a:close/>
                </a:path>
                <a:path w="2819400" h="2551430">
                  <a:moveTo>
                    <a:pt x="537692" y="0"/>
                  </a:moveTo>
                  <a:lnTo>
                    <a:pt x="218922" y="0"/>
                  </a:lnTo>
                  <a:lnTo>
                    <a:pt x="0" y="218922"/>
                  </a:lnTo>
                  <a:lnTo>
                    <a:pt x="0" y="537692"/>
                  </a:lnTo>
                  <a:lnTo>
                    <a:pt x="537692" y="0"/>
                  </a:lnTo>
                  <a:close/>
                </a:path>
                <a:path w="2819400" h="2551430">
                  <a:moveTo>
                    <a:pt x="962507" y="0"/>
                  </a:moveTo>
                  <a:lnTo>
                    <a:pt x="643915" y="0"/>
                  </a:lnTo>
                  <a:lnTo>
                    <a:pt x="0" y="643915"/>
                  </a:lnTo>
                  <a:lnTo>
                    <a:pt x="0" y="962558"/>
                  </a:lnTo>
                  <a:lnTo>
                    <a:pt x="962507" y="0"/>
                  </a:lnTo>
                  <a:close/>
                </a:path>
                <a:path w="2819400" h="2551430">
                  <a:moveTo>
                    <a:pt x="1387576" y="0"/>
                  </a:moveTo>
                  <a:lnTo>
                    <a:pt x="1068819" y="0"/>
                  </a:lnTo>
                  <a:lnTo>
                    <a:pt x="0" y="1068882"/>
                  </a:lnTo>
                  <a:lnTo>
                    <a:pt x="0" y="1387500"/>
                  </a:lnTo>
                  <a:lnTo>
                    <a:pt x="1387576" y="0"/>
                  </a:lnTo>
                  <a:close/>
                </a:path>
                <a:path w="2819400" h="2551430">
                  <a:moveTo>
                    <a:pt x="1812378" y="0"/>
                  </a:moveTo>
                  <a:lnTo>
                    <a:pt x="1493735" y="0"/>
                  </a:lnTo>
                  <a:lnTo>
                    <a:pt x="0" y="1493735"/>
                  </a:lnTo>
                  <a:lnTo>
                    <a:pt x="0" y="1812378"/>
                  </a:lnTo>
                  <a:lnTo>
                    <a:pt x="1812378" y="0"/>
                  </a:lnTo>
                  <a:close/>
                </a:path>
                <a:path w="2819400" h="2551430">
                  <a:moveTo>
                    <a:pt x="2237270" y="0"/>
                  </a:moveTo>
                  <a:lnTo>
                    <a:pt x="1918614" y="0"/>
                  </a:lnTo>
                  <a:lnTo>
                    <a:pt x="0" y="1918627"/>
                  </a:lnTo>
                  <a:lnTo>
                    <a:pt x="0" y="2194814"/>
                  </a:lnTo>
                  <a:lnTo>
                    <a:pt x="24295" y="2213076"/>
                  </a:lnTo>
                  <a:lnTo>
                    <a:pt x="2237270" y="0"/>
                  </a:lnTo>
                  <a:close/>
                </a:path>
                <a:path w="2819400" h="2551430">
                  <a:moveTo>
                    <a:pt x="2640749" y="21501"/>
                  </a:moveTo>
                  <a:lnTo>
                    <a:pt x="2631097" y="1993"/>
                  </a:lnTo>
                  <a:lnTo>
                    <a:pt x="2630068" y="0"/>
                  </a:lnTo>
                  <a:lnTo>
                    <a:pt x="2343569" y="0"/>
                  </a:lnTo>
                  <a:lnTo>
                    <a:pt x="1992591" y="351015"/>
                  </a:lnTo>
                  <a:lnTo>
                    <a:pt x="86829" y="2256675"/>
                  </a:lnTo>
                  <a:lnTo>
                    <a:pt x="126301" y="2282266"/>
                  </a:lnTo>
                  <a:lnTo>
                    <a:pt x="166306" y="2306713"/>
                  </a:lnTo>
                  <a:lnTo>
                    <a:pt x="206794" y="2329992"/>
                  </a:lnTo>
                  <a:lnTo>
                    <a:pt x="247764" y="2352103"/>
                  </a:lnTo>
                  <a:lnTo>
                    <a:pt x="289191" y="2373007"/>
                  </a:lnTo>
                  <a:lnTo>
                    <a:pt x="2311298" y="351015"/>
                  </a:lnTo>
                  <a:lnTo>
                    <a:pt x="2640749" y="21501"/>
                  </a:lnTo>
                  <a:close/>
                </a:path>
                <a:path w="2819400" h="2551430">
                  <a:moveTo>
                    <a:pt x="2745422" y="1297736"/>
                  </a:moveTo>
                  <a:lnTo>
                    <a:pt x="1565465" y="2477693"/>
                  </a:lnTo>
                  <a:lnTo>
                    <a:pt x="1611706" y="2463177"/>
                  </a:lnTo>
                  <a:lnTo>
                    <a:pt x="1657604" y="2447340"/>
                  </a:lnTo>
                  <a:lnTo>
                    <a:pt x="1703133" y="2430183"/>
                  </a:lnTo>
                  <a:lnTo>
                    <a:pt x="1748269" y="2411730"/>
                  </a:lnTo>
                  <a:lnTo>
                    <a:pt x="1792986" y="2391994"/>
                  </a:lnTo>
                  <a:lnTo>
                    <a:pt x="1837258" y="2370988"/>
                  </a:lnTo>
                  <a:lnTo>
                    <a:pt x="1872373" y="2353208"/>
                  </a:lnTo>
                  <a:lnTo>
                    <a:pt x="1920290" y="2327465"/>
                  </a:lnTo>
                  <a:lnTo>
                    <a:pt x="1956168" y="2306878"/>
                  </a:lnTo>
                  <a:lnTo>
                    <a:pt x="2002383" y="2278532"/>
                  </a:lnTo>
                  <a:lnTo>
                    <a:pt x="2047900" y="2248624"/>
                  </a:lnTo>
                  <a:lnTo>
                    <a:pt x="2092680" y="2217153"/>
                  </a:lnTo>
                  <a:lnTo>
                    <a:pt x="2136686" y="2184120"/>
                  </a:lnTo>
                  <a:lnTo>
                    <a:pt x="2179878" y="2149525"/>
                  </a:lnTo>
                  <a:lnTo>
                    <a:pt x="2222208" y="2113394"/>
                  </a:lnTo>
                  <a:lnTo>
                    <a:pt x="2263597" y="2075662"/>
                  </a:lnTo>
                  <a:lnTo>
                    <a:pt x="2294128" y="2046401"/>
                  </a:lnTo>
                  <a:lnTo>
                    <a:pt x="2338590" y="2001062"/>
                  </a:lnTo>
                  <a:lnTo>
                    <a:pt x="2371826" y="1964956"/>
                  </a:lnTo>
                  <a:lnTo>
                    <a:pt x="2403868" y="1928164"/>
                  </a:lnTo>
                  <a:lnTo>
                    <a:pt x="2434717" y="1890699"/>
                  </a:lnTo>
                  <a:lnTo>
                    <a:pt x="2464384" y="1852587"/>
                  </a:lnTo>
                  <a:lnTo>
                    <a:pt x="2492870" y="1813852"/>
                  </a:lnTo>
                  <a:lnTo>
                    <a:pt x="2520162" y="1774520"/>
                  </a:lnTo>
                  <a:lnTo>
                    <a:pt x="2546261" y="1734616"/>
                  </a:lnTo>
                  <a:lnTo>
                    <a:pt x="2566581" y="1701660"/>
                  </a:lnTo>
                  <a:lnTo>
                    <a:pt x="2586050" y="1668373"/>
                  </a:lnTo>
                  <a:lnTo>
                    <a:pt x="2610828" y="1623745"/>
                  </a:lnTo>
                  <a:lnTo>
                    <a:pt x="2634234" y="1578584"/>
                  </a:lnTo>
                  <a:lnTo>
                    <a:pt x="2656243" y="1532890"/>
                  </a:lnTo>
                  <a:lnTo>
                    <a:pt x="2676880" y="1486712"/>
                  </a:lnTo>
                  <a:lnTo>
                    <a:pt x="2696108" y="1440078"/>
                  </a:lnTo>
                  <a:lnTo>
                    <a:pt x="2713952" y="1393012"/>
                  </a:lnTo>
                  <a:lnTo>
                    <a:pt x="2730385" y="1345565"/>
                  </a:lnTo>
                  <a:lnTo>
                    <a:pt x="2745422" y="1297736"/>
                  </a:lnTo>
                  <a:close/>
                </a:path>
                <a:path w="2819400" h="2551430">
                  <a:moveTo>
                    <a:pt x="2757081" y="330060"/>
                  </a:moveTo>
                  <a:lnTo>
                    <a:pt x="2746438" y="293179"/>
                  </a:lnTo>
                  <a:lnTo>
                    <a:pt x="2742501" y="279984"/>
                  </a:lnTo>
                  <a:lnTo>
                    <a:pt x="2730068" y="240499"/>
                  </a:lnTo>
                  <a:lnTo>
                    <a:pt x="2709367" y="181483"/>
                  </a:lnTo>
                  <a:lnTo>
                    <a:pt x="2686507" y="123063"/>
                  </a:lnTo>
                  <a:lnTo>
                    <a:pt x="2674251" y="94132"/>
                  </a:lnTo>
                  <a:lnTo>
                    <a:pt x="2336901" y="431482"/>
                  </a:lnTo>
                  <a:lnTo>
                    <a:pt x="530542" y="2237956"/>
                  </a:lnTo>
                  <a:lnTo>
                    <a:pt x="361861" y="2406637"/>
                  </a:lnTo>
                  <a:lnTo>
                    <a:pt x="411454" y="2427160"/>
                  </a:lnTo>
                  <a:lnTo>
                    <a:pt x="461505" y="2446083"/>
                  </a:lnTo>
                  <a:lnTo>
                    <a:pt x="500735" y="2459761"/>
                  </a:lnTo>
                  <a:lnTo>
                    <a:pt x="506450" y="2461666"/>
                  </a:lnTo>
                  <a:lnTo>
                    <a:pt x="512051" y="2463571"/>
                  </a:lnTo>
                  <a:lnTo>
                    <a:pt x="517766" y="2465362"/>
                  </a:lnTo>
                  <a:lnTo>
                    <a:pt x="528027" y="2468676"/>
                  </a:lnTo>
                  <a:lnTo>
                    <a:pt x="538289" y="2471915"/>
                  </a:lnTo>
                  <a:lnTo>
                    <a:pt x="578307" y="2483866"/>
                  </a:lnTo>
                  <a:lnTo>
                    <a:pt x="597789" y="2489339"/>
                  </a:lnTo>
                  <a:lnTo>
                    <a:pt x="941311" y="2145830"/>
                  </a:lnTo>
                  <a:lnTo>
                    <a:pt x="2757081" y="330060"/>
                  </a:lnTo>
                  <a:close/>
                </a:path>
                <a:path w="2819400" h="2551430">
                  <a:moveTo>
                    <a:pt x="2816148" y="695871"/>
                  </a:moveTo>
                  <a:lnTo>
                    <a:pt x="2812453" y="642924"/>
                  </a:lnTo>
                  <a:lnTo>
                    <a:pt x="2808173" y="598944"/>
                  </a:lnTo>
                  <a:lnTo>
                    <a:pt x="2802750" y="554964"/>
                  </a:lnTo>
                  <a:lnTo>
                    <a:pt x="2794787" y="502437"/>
                  </a:lnTo>
                  <a:lnTo>
                    <a:pt x="2785275" y="450062"/>
                  </a:lnTo>
                  <a:lnTo>
                    <a:pt x="2778036" y="415340"/>
                  </a:lnTo>
                  <a:lnTo>
                    <a:pt x="2562288" y="631101"/>
                  </a:lnTo>
                  <a:lnTo>
                    <a:pt x="2386774" y="806500"/>
                  </a:lnTo>
                  <a:lnTo>
                    <a:pt x="683082" y="2510307"/>
                  </a:lnTo>
                  <a:lnTo>
                    <a:pt x="717842" y="2517533"/>
                  </a:lnTo>
                  <a:lnTo>
                    <a:pt x="752690" y="2524074"/>
                  </a:lnTo>
                  <a:lnTo>
                    <a:pt x="822731" y="2535072"/>
                  </a:lnTo>
                  <a:lnTo>
                    <a:pt x="884224" y="2542273"/>
                  </a:lnTo>
                  <a:lnTo>
                    <a:pt x="937133" y="2546769"/>
                  </a:lnTo>
                  <a:lnTo>
                    <a:pt x="963612" y="2548407"/>
                  </a:lnTo>
                  <a:lnTo>
                    <a:pt x="2328722" y="1183297"/>
                  </a:lnTo>
                  <a:lnTo>
                    <a:pt x="2816148" y="695871"/>
                  </a:lnTo>
                  <a:close/>
                </a:path>
                <a:path w="2819400" h="2551430">
                  <a:moveTo>
                    <a:pt x="2818942" y="799325"/>
                  </a:moveTo>
                  <a:lnTo>
                    <a:pt x="1067066" y="2551214"/>
                  </a:lnTo>
                  <a:lnTo>
                    <a:pt x="1118247" y="2550274"/>
                  </a:lnTo>
                  <a:lnTo>
                    <a:pt x="1169390" y="2547861"/>
                  </a:lnTo>
                  <a:lnTo>
                    <a:pt x="1220457" y="2543975"/>
                  </a:lnTo>
                  <a:lnTo>
                    <a:pt x="1271409" y="2538603"/>
                  </a:lnTo>
                  <a:lnTo>
                    <a:pt x="1322209" y="2531770"/>
                  </a:lnTo>
                  <a:lnTo>
                    <a:pt x="1372831" y="2523452"/>
                  </a:lnTo>
                  <a:lnTo>
                    <a:pt x="1423238" y="2513660"/>
                  </a:lnTo>
                  <a:lnTo>
                    <a:pt x="2781401" y="1155509"/>
                  </a:lnTo>
                  <a:lnTo>
                    <a:pt x="2790063" y="1111478"/>
                  </a:lnTo>
                  <a:lnTo>
                    <a:pt x="2797543" y="1067193"/>
                  </a:lnTo>
                  <a:lnTo>
                    <a:pt x="2805074" y="1013891"/>
                  </a:lnTo>
                  <a:lnTo>
                    <a:pt x="2810980" y="960424"/>
                  </a:lnTo>
                  <a:lnTo>
                    <a:pt x="2815272" y="906818"/>
                  </a:lnTo>
                  <a:lnTo>
                    <a:pt x="2817926" y="853097"/>
                  </a:lnTo>
                  <a:lnTo>
                    <a:pt x="2818942" y="799325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1280" y="11"/>
              <a:ext cx="2242185" cy="1087755"/>
            </a:xfrm>
            <a:custGeom>
              <a:avLst/>
              <a:gdLst/>
              <a:ahLst/>
              <a:cxnLst/>
              <a:rect l="l" t="t" r="r" b="b"/>
              <a:pathLst>
                <a:path w="2242185" h="1087755">
                  <a:moveTo>
                    <a:pt x="542480" y="0"/>
                  </a:moveTo>
                  <a:lnTo>
                    <a:pt x="436232" y="0"/>
                  </a:lnTo>
                  <a:lnTo>
                    <a:pt x="0" y="436232"/>
                  </a:lnTo>
                  <a:lnTo>
                    <a:pt x="9944" y="452716"/>
                  </a:lnTo>
                  <a:lnTo>
                    <a:pt x="20104" y="469074"/>
                  </a:lnTo>
                  <a:lnTo>
                    <a:pt x="30505" y="485292"/>
                  </a:lnTo>
                  <a:lnTo>
                    <a:pt x="41135" y="501345"/>
                  </a:lnTo>
                  <a:lnTo>
                    <a:pt x="542480" y="0"/>
                  </a:lnTo>
                  <a:close/>
                </a:path>
                <a:path w="2242185" h="1087755">
                  <a:moveTo>
                    <a:pt x="967320" y="0"/>
                  </a:moveTo>
                  <a:lnTo>
                    <a:pt x="861174" y="0"/>
                  </a:lnTo>
                  <a:lnTo>
                    <a:pt x="183248" y="677926"/>
                  </a:lnTo>
                  <a:lnTo>
                    <a:pt x="196316" y="691375"/>
                  </a:lnTo>
                  <a:lnTo>
                    <a:pt x="209600" y="704634"/>
                  </a:lnTo>
                  <a:lnTo>
                    <a:pt x="223075" y="717715"/>
                  </a:lnTo>
                  <a:lnTo>
                    <a:pt x="236715" y="730605"/>
                  </a:lnTo>
                  <a:lnTo>
                    <a:pt x="967320" y="0"/>
                  </a:lnTo>
                  <a:close/>
                </a:path>
                <a:path w="2242185" h="1087755">
                  <a:moveTo>
                    <a:pt x="1817141" y="0"/>
                  </a:moveTo>
                  <a:lnTo>
                    <a:pt x="1710994" y="0"/>
                  </a:lnTo>
                  <a:lnTo>
                    <a:pt x="699033" y="1011961"/>
                  </a:lnTo>
                  <a:lnTo>
                    <a:pt x="718934" y="1018806"/>
                  </a:lnTo>
                  <a:lnTo>
                    <a:pt x="738974" y="1025385"/>
                  </a:lnTo>
                  <a:lnTo>
                    <a:pt x="759155" y="1031659"/>
                  </a:lnTo>
                  <a:lnTo>
                    <a:pt x="779500" y="1037628"/>
                  </a:lnTo>
                  <a:lnTo>
                    <a:pt x="1817141" y="0"/>
                  </a:lnTo>
                  <a:close/>
                </a:path>
                <a:path w="2242185" h="1087755">
                  <a:moveTo>
                    <a:pt x="2241994" y="0"/>
                  </a:moveTo>
                  <a:lnTo>
                    <a:pt x="2135860" y="0"/>
                  </a:lnTo>
                  <a:lnTo>
                    <a:pt x="1051293" y="1084567"/>
                  </a:lnTo>
                  <a:lnTo>
                    <a:pt x="1073708" y="1085900"/>
                  </a:lnTo>
                  <a:lnTo>
                    <a:pt x="1096251" y="1086891"/>
                  </a:lnTo>
                  <a:lnTo>
                    <a:pt x="1118895" y="1087501"/>
                  </a:lnTo>
                  <a:lnTo>
                    <a:pt x="1141628" y="1087704"/>
                  </a:lnTo>
                  <a:lnTo>
                    <a:pt x="1145882" y="1087704"/>
                  </a:lnTo>
                  <a:lnTo>
                    <a:pt x="1154518" y="1087475"/>
                  </a:lnTo>
                  <a:lnTo>
                    <a:pt x="2241994" y="0"/>
                  </a:lnTo>
                  <a:close/>
                </a:path>
              </a:pathLst>
            </a:custGeom>
            <a:solidFill>
              <a:srgbClr val="E3CD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177" y="0"/>
              <a:ext cx="246661" cy="22021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66418" y="11"/>
              <a:ext cx="1993900" cy="1029969"/>
            </a:xfrm>
            <a:custGeom>
              <a:avLst/>
              <a:gdLst/>
              <a:ahLst/>
              <a:cxnLst/>
              <a:rect l="l" t="t" r="r" b="b"/>
              <a:pathLst>
                <a:path w="1993900" h="1029969">
                  <a:moveTo>
                    <a:pt x="977150" y="0"/>
                  </a:moveTo>
                  <a:lnTo>
                    <a:pt x="870902" y="0"/>
                  </a:lnTo>
                  <a:lnTo>
                    <a:pt x="0" y="870902"/>
                  </a:lnTo>
                  <a:lnTo>
                    <a:pt x="16141" y="881380"/>
                  </a:lnTo>
                  <a:lnTo>
                    <a:pt x="32461" y="891641"/>
                  </a:lnTo>
                  <a:lnTo>
                    <a:pt x="48971" y="901674"/>
                  </a:lnTo>
                  <a:lnTo>
                    <a:pt x="65684" y="911466"/>
                  </a:lnTo>
                  <a:lnTo>
                    <a:pt x="977150" y="0"/>
                  </a:lnTo>
                  <a:close/>
                </a:path>
                <a:path w="1993900" h="1029969">
                  <a:moveTo>
                    <a:pt x="1993861" y="151739"/>
                  </a:moveTo>
                  <a:lnTo>
                    <a:pt x="1116190" y="1029423"/>
                  </a:lnTo>
                  <a:lnTo>
                    <a:pt x="1160564" y="1014933"/>
                  </a:lnTo>
                  <a:lnTo>
                    <a:pt x="1204239" y="998905"/>
                  </a:lnTo>
                  <a:lnTo>
                    <a:pt x="1247178" y="981417"/>
                  </a:lnTo>
                  <a:lnTo>
                    <a:pt x="1289342" y="962507"/>
                  </a:lnTo>
                  <a:lnTo>
                    <a:pt x="1926958" y="324904"/>
                  </a:lnTo>
                  <a:lnTo>
                    <a:pt x="1945843" y="282727"/>
                  </a:lnTo>
                  <a:lnTo>
                    <a:pt x="1963305" y="239788"/>
                  </a:lnTo>
                  <a:lnTo>
                    <a:pt x="1979333" y="196113"/>
                  </a:lnTo>
                  <a:lnTo>
                    <a:pt x="1993861" y="151739"/>
                  </a:lnTo>
                  <a:close/>
                </a:path>
              </a:pathLst>
            </a:custGeom>
            <a:solidFill>
              <a:srgbClr val="E3CD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38399" y="8712441"/>
              <a:ext cx="3496945" cy="1574800"/>
            </a:xfrm>
            <a:custGeom>
              <a:avLst/>
              <a:gdLst/>
              <a:ahLst/>
              <a:cxnLst/>
              <a:rect l="l" t="t" r="r" b="b"/>
              <a:pathLst>
                <a:path w="3496945" h="1574800">
                  <a:moveTo>
                    <a:pt x="2240572" y="70281"/>
                  </a:moveTo>
                  <a:lnTo>
                    <a:pt x="2193874" y="57327"/>
                  </a:lnTo>
                  <a:lnTo>
                    <a:pt x="2146744" y="45681"/>
                  </a:lnTo>
                  <a:lnTo>
                    <a:pt x="2099208" y="35344"/>
                  </a:lnTo>
                  <a:lnTo>
                    <a:pt x="2051291" y="26301"/>
                  </a:lnTo>
                  <a:lnTo>
                    <a:pt x="2003031" y="18567"/>
                  </a:lnTo>
                  <a:lnTo>
                    <a:pt x="1954441" y="12128"/>
                  </a:lnTo>
                  <a:lnTo>
                    <a:pt x="1902244" y="6769"/>
                  </a:lnTo>
                  <a:lnTo>
                    <a:pt x="1861083" y="3530"/>
                  </a:lnTo>
                  <a:lnTo>
                    <a:pt x="1819783" y="1308"/>
                  </a:lnTo>
                  <a:lnTo>
                    <a:pt x="1765592" y="0"/>
                  </a:lnTo>
                  <a:lnTo>
                    <a:pt x="1711121" y="368"/>
                  </a:lnTo>
                  <a:lnTo>
                    <a:pt x="1656435" y="2438"/>
                  </a:lnTo>
                  <a:lnTo>
                    <a:pt x="1601533" y="6248"/>
                  </a:lnTo>
                  <a:lnTo>
                    <a:pt x="1546479" y="11811"/>
                  </a:lnTo>
                  <a:lnTo>
                    <a:pt x="1491310" y="19138"/>
                  </a:lnTo>
                  <a:lnTo>
                    <a:pt x="1436065" y="28308"/>
                  </a:lnTo>
                  <a:lnTo>
                    <a:pt x="1394523" y="36283"/>
                  </a:lnTo>
                  <a:lnTo>
                    <a:pt x="1332560" y="50177"/>
                  </a:lnTo>
                  <a:lnTo>
                    <a:pt x="1285049" y="62420"/>
                  </a:lnTo>
                  <a:lnTo>
                    <a:pt x="1238161" y="75895"/>
                  </a:lnTo>
                  <a:lnTo>
                    <a:pt x="1191895" y="90576"/>
                  </a:lnTo>
                  <a:lnTo>
                    <a:pt x="1146276" y="106438"/>
                  </a:lnTo>
                  <a:lnTo>
                    <a:pt x="1101318" y="123482"/>
                  </a:lnTo>
                  <a:lnTo>
                    <a:pt x="1057033" y="141655"/>
                  </a:lnTo>
                  <a:lnTo>
                    <a:pt x="1013434" y="160959"/>
                  </a:lnTo>
                  <a:lnTo>
                    <a:pt x="978471" y="177584"/>
                  </a:lnTo>
                  <a:lnTo>
                    <a:pt x="944029" y="194945"/>
                  </a:lnTo>
                  <a:lnTo>
                    <a:pt x="898982" y="218935"/>
                  </a:lnTo>
                  <a:lnTo>
                    <a:pt x="854786" y="244132"/>
                  </a:lnTo>
                  <a:lnTo>
                    <a:pt x="811466" y="270522"/>
                  </a:lnTo>
                  <a:lnTo>
                    <a:pt x="769061" y="298069"/>
                  </a:lnTo>
                  <a:lnTo>
                    <a:pt x="727570" y="326758"/>
                  </a:lnTo>
                  <a:lnTo>
                    <a:pt x="687019" y="356565"/>
                  </a:lnTo>
                  <a:lnTo>
                    <a:pt x="647420" y="387464"/>
                  </a:lnTo>
                  <a:lnTo>
                    <a:pt x="608812" y="419442"/>
                  </a:lnTo>
                  <a:lnTo>
                    <a:pt x="2240572" y="70281"/>
                  </a:lnTo>
                  <a:close/>
                </a:path>
                <a:path w="3496945" h="1574800">
                  <a:moveTo>
                    <a:pt x="2698902" y="279450"/>
                  </a:moveTo>
                  <a:lnTo>
                    <a:pt x="2655430" y="252412"/>
                  </a:lnTo>
                  <a:lnTo>
                    <a:pt x="2611183" y="226644"/>
                  </a:lnTo>
                  <a:lnTo>
                    <a:pt x="2566212" y="202158"/>
                  </a:lnTo>
                  <a:lnTo>
                    <a:pt x="2520531" y="178968"/>
                  </a:lnTo>
                  <a:lnTo>
                    <a:pt x="2474163" y="157099"/>
                  </a:lnTo>
                  <a:lnTo>
                    <a:pt x="2427147" y="136563"/>
                  </a:lnTo>
                  <a:lnTo>
                    <a:pt x="2379522" y="117386"/>
                  </a:lnTo>
                  <a:lnTo>
                    <a:pt x="501307" y="519277"/>
                  </a:lnTo>
                  <a:lnTo>
                    <a:pt x="470103" y="551535"/>
                  </a:lnTo>
                  <a:lnTo>
                    <a:pt x="439762" y="584631"/>
                  </a:lnTo>
                  <a:lnTo>
                    <a:pt x="404469" y="625284"/>
                  </a:lnTo>
                  <a:lnTo>
                    <a:pt x="370446" y="666953"/>
                  </a:lnTo>
                  <a:lnTo>
                    <a:pt x="337718" y="709625"/>
                  </a:lnTo>
                  <a:lnTo>
                    <a:pt x="306285" y="753262"/>
                  </a:lnTo>
                  <a:lnTo>
                    <a:pt x="276212" y="797852"/>
                  </a:lnTo>
                  <a:lnTo>
                    <a:pt x="2698902" y="279450"/>
                  </a:lnTo>
                  <a:close/>
                </a:path>
                <a:path w="3496945" h="1574800">
                  <a:moveTo>
                    <a:pt x="2998990" y="522478"/>
                  </a:moveTo>
                  <a:lnTo>
                    <a:pt x="2948038" y="473087"/>
                  </a:lnTo>
                  <a:lnTo>
                    <a:pt x="2895231" y="425792"/>
                  </a:lnTo>
                  <a:lnTo>
                    <a:pt x="2847530" y="386321"/>
                  </a:lnTo>
                  <a:lnTo>
                    <a:pt x="2805557" y="353796"/>
                  </a:lnTo>
                  <a:lnTo>
                    <a:pt x="2784221" y="338023"/>
                  </a:lnTo>
                  <a:lnTo>
                    <a:pt x="896404" y="741972"/>
                  </a:lnTo>
                  <a:lnTo>
                    <a:pt x="222338" y="886206"/>
                  </a:lnTo>
                  <a:lnTo>
                    <a:pt x="196646" y="932662"/>
                  </a:lnTo>
                  <a:lnTo>
                    <a:pt x="176352" y="971905"/>
                  </a:lnTo>
                  <a:lnTo>
                    <a:pt x="156997" y="1011770"/>
                  </a:lnTo>
                  <a:lnTo>
                    <a:pt x="135128" y="1060196"/>
                  </a:lnTo>
                  <a:lnTo>
                    <a:pt x="114655" y="1109332"/>
                  </a:lnTo>
                  <a:lnTo>
                    <a:pt x="101854" y="1142403"/>
                  </a:lnTo>
                  <a:lnTo>
                    <a:pt x="400215" y="1078560"/>
                  </a:lnTo>
                  <a:lnTo>
                    <a:pt x="642874" y="1026718"/>
                  </a:lnTo>
                  <a:lnTo>
                    <a:pt x="2998990" y="522478"/>
                  </a:lnTo>
                  <a:close/>
                </a:path>
                <a:path w="3496945" h="1574800">
                  <a:moveTo>
                    <a:pt x="3212287" y="784098"/>
                  </a:moveTo>
                  <a:lnTo>
                    <a:pt x="3181807" y="739914"/>
                  </a:lnTo>
                  <a:lnTo>
                    <a:pt x="3150082" y="696810"/>
                  </a:lnTo>
                  <a:lnTo>
                    <a:pt x="3124581" y="664019"/>
                  </a:lnTo>
                  <a:lnTo>
                    <a:pt x="3120821" y="659307"/>
                  </a:lnTo>
                  <a:lnTo>
                    <a:pt x="3117151" y="654672"/>
                  </a:lnTo>
                  <a:lnTo>
                    <a:pt x="3113328" y="650062"/>
                  </a:lnTo>
                  <a:lnTo>
                    <a:pt x="3106521" y="641692"/>
                  </a:lnTo>
                  <a:lnTo>
                    <a:pt x="3099663" y="633399"/>
                  </a:lnTo>
                  <a:lnTo>
                    <a:pt x="3072574" y="601624"/>
                  </a:lnTo>
                  <a:lnTo>
                    <a:pt x="3059188" y="586435"/>
                  </a:lnTo>
                  <a:lnTo>
                    <a:pt x="2584132" y="688086"/>
                  </a:lnTo>
                  <a:lnTo>
                    <a:pt x="73088" y="1225384"/>
                  </a:lnTo>
                  <a:lnTo>
                    <a:pt x="61988" y="1262126"/>
                  </a:lnTo>
                  <a:lnTo>
                    <a:pt x="58115" y="1275334"/>
                  </a:lnTo>
                  <a:lnTo>
                    <a:pt x="47091" y="1315237"/>
                  </a:lnTo>
                  <a:lnTo>
                    <a:pt x="32385" y="1376032"/>
                  </a:lnTo>
                  <a:lnTo>
                    <a:pt x="19837" y="1437487"/>
                  </a:lnTo>
                  <a:lnTo>
                    <a:pt x="14389" y="1468437"/>
                  </a:lnTo>
                  <a:lnTo>
                    <a:pt x="480923" y="1368615"/>
                  </a:lnTo>
                  <a:lnTo>
                    <a:pt x="2979013" y="833996"/>
                  </a:lnTo>
                  <a:lnTo>
                    <a:pt x="3212287" y="784098"/>
                  </a:lnTo>
                  <a:close/>
                </a:path>
                <a:path w="3496945" h="1574800">
                  <a:moveTo>
                    <a:pt x="3361639" y="1059446"/>
                  </a:moveTo>
                  <a:lnTo>
                    <a:pt x="3342411" y="1016508"/>
                  </a:lnTo>
                  <a:lnTo>
                    <a:pt x="3322129" y="974255"/>
                  </a:lnTo>
                  <a:lnTo>
                    <a:pt x="3300793" y="932700"/>
                  </a:lnTo>
                  <a:lnTo>
                    <a:pt x="3278416" y="891882"/>
                  </a:lnTo>
                  <a:lnTo>
                    <a:pt x="3255010" y="851814"/>
                  </a:lnTo>
                  <a:lnTo>
                    <a:pt x="458685" y="1450073"/>
                  </a:lnTo>
                  <a:lnTo>
                    <a:pt x="3048" y="1547609"/>
                  </a:lnTo>
                  <a:lnTo>
                    <a:pt x="546" y="1569224"/>
                  </a:lnTo>
                  <a:lnTo>
                    <a:pt x="0" y="1574558"/>
                  </a:lnTo>
                  <a:lnTo>
                    <a:pt x="953973" y="1574558"/>
                  </a:lnTo>
                  <a:lnTo>
                    <a:pt x="3361639" y="1059446"/>
                  </a:lnTo>
                  <a:close/>
                </a:path>
                <a:path w="3496945" h="1574800">
                  <a:moveTo>
                    <a:pt x="3457270" y="1346212"/>
                  </a:moveTo>
                  <a:lnTo>
                    <a:pt x="3446729" y="1304632"/>
                  </a:lnTo>
                  <a:lnTo>
                    <a:pt x="3431209" y="1249959"/>
                  </a:lnTo>
                  <a:lnTo>
                    <a:pt x="3418522" y="1209484"/>
                  </a:lnTo>
                  <a:lnTo>
                    <a:pt x="3404933" y="1169504"/>
                  </a:lnTo>
                  <a:lnTo>
                    <a:pt x="3390442" y="1130033"/>
                  </a:lnTo>
                  <a:lnTo>
                    <a:pt x="1313192" y="1574558"/>
                  </a:lnTo>
                  <a:lnTo>
                    <a:pt x="2390152" y="1574558"/>
                  </a:lnTo>
                  <a:lnTo>
                    <a:pt x="3457270" y="1346212"/>
                  </a:lnTo>
                  <a:close/>
                </a:path>
                <a:path w="3496945" h="1574800">
                  <a:moveTo>
                    <a:pt x="3496526" y="1574558"/>
                  </a:moveTo>
                  <a:lnTo>
                    <a:pt x="3491522" y="1531950"/>
                  </a:lnTo>
                  <a:lnTo>
                    <a:pt x="3485502" y="1489887"/>
                  </a:lnTo>
                  <a:lnTo>
                    <a:pt x="3478466" y="1447723"/>
                  </a:lnTo>
                  <a:lnTo>
                    <a:pt x="3473145" y="1419644"/>
                  </a:lnTo>
                  <a:lnTo>
                    <a:pt x="2749169" y="1574558"/>
                  </a:lnTo>
                  <a:lnTo>
                    <a:pt x="3496526" y="1574558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01063" y="9462007"/>
              <a:ext cx="2371725" cy="825500"/>
            </a:xfrm>
            <a:custGeom>
              <a:avLst/>
              <a:gdLst/>
              <a:ahLst/>
              <a:cxnLst/>
              <a:rect l="l" t="t" r="r" b="b"/>
              <a:pathLst>
                <a:path w="2371725" h="825500">
                  <a:moveTo>
                    <a:pt x="1520926" y="37947"/>
                  </a:moveTo>
                  <a:lnTo>
                    <a:pt x="1475803" y="25984"/>
                  </a:lnTo>
                  <a:lnTo>
                    <a:pt x="1430439" y="15697"/>
                  </a:lnTo>
                  <a:lnTo>
                    <a:pt x="1384884" y="7048"/>
                  </a:lnTo>
                  <a:lnTo>
                    <a:pt x="1339215" y="0"/>
                  </a:lnTo>
                  <a:lnTo>
                    <a:pt x="457454" y="188671"/>
                  </a:lnTo>
                  <a:lnTo>
                    <a:pt x="418680" y="213804"/>
                  </a:lnTo>
                  <a:lnTo>
                    <a:pt x="380682" y="240360"/>
                  </a:lnTo>
                  <a:lnTo>
                    <a:pt x="343496" y="268312"/>
                  </a:lnTo>
                  <a:lnTo>
                    <a:pt x="307174" y="297662"/>
                  </a:lnTo>
                  <a:lnTo>
                    <a:pt x="1520926" y="37947"/>
                  </a:lnTo>
                  <a:close/>
                </a:path>
                <a:path w="2371725" h="825500">
                  <a:moveTo>
                    <a:pt x="1953844" y="252552"/>
                  </a:moveTo>
                  <a:lnTo>
                    <a:pt x="1917369" y="226161"/>
                  </a:lnTo>
                  <a:lnTo>
                    <a:pt x="1879714" y="200825"/>
                  </a:lnTo>
                  <a:lnTo>
                    <a:pt x="1868779" y="194005"/>
                  </a:lnTo>
                  <a:lnTo>
                    <a:pt x="53657" y="582396"/>
                  </a:lnTo>
                  <a:lnTo>
                    <a:pt x="22479" y="631621"/>
                  </a:lnTo>
                  <a:lnTo>
                    <a:pt x="0" y="670623"/>
                  </a:lnTo>
                  <a:lnTo>
                    <a:pt x="1953844" y="252552"/>
                  </a:lnTo>
                  <a:close/>
                </a:path>
                <a:path w="2371725" h="825500">
                  <a:moveTo>
                    <a:pt x="2210066" y="504952"/>
                  </a:moveTo>
                  <a:lnTo>
                    <a:pt x="2197087" y="488391"/>
                  </a:lnTo>
                  <a:lnTo>
                    <a:pt x="2183841" y="471970"/>
                  </a:lnTo>
                  <a:lnTo>
                    <a:pt x="2170303" y="455739"/>
                  </a:lnTo>
                  <a:lnTo>
                    <a:pt x="2156472" y="439674"/>
                  </a:lnTo>
                  <a:lnTo>
                    <a:pt x="355676" y="824992"/>
                  </a:lnTo>
                  <a:lnTo>
                    <a:pt x="714362" y="824992"/>
                  </a:lnTo>
                  <a:lnTo>
                    <a:pt x="2210066" y="504952"/>
                  </a:lnTo>
                  <a:close/>
                </a:path>
                <a:path w="2371725" h="825500">
                  <a:moveTo>
                    <a:pt x="2371712" y="777659"/>
                  </a:moveTo>
                  <a:lnTo>
                    <a:pt x="2363863" y="760082"/>
                  </a:lnTo>
                  <a:lnTo>
                    <a:pt x="2355735" y="742594"/>
                  </a:lnTo>
                  <a:lnTo>
                    <a:pt x="2347328" y="725195"/>
                  </a:lnTo>
                  <a:lnTo>
                    <a:pt x="2338628" y="707898"/>
                  </a:lnTo>
                  <a:lnTo>
                    <a:pt x="1791385" y="824992"/>
                  </a:lnTo>
                  <a:lnTo>
                    <a:pt x="2150453" y="824992"/>
                  </a:lnTo>
                  <a:lnTo>
                    <a:pt x="2371712" y="777659"/>
                  </a:lnTo>
                  <a:close/>
                </a:path>
              </a:pathLst>
            </a:custGeom>
            <a:solidFill>
              <a:srgbClr val="E3CD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36937" y="3642143"/>
            <a:ext cx="8136890" cy="1680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850" i="0" spc="600" dirty="0">
                <a:solidFill>
                  <a:srgbClr val="E1E1E1"/>
                </a:solidFill>
                <a:latin typeface="Trebuchet MS"/>
                <a:cs typeface="Trebuchet MS"/>
              </a:rPr>
              <a:t>THANK</a:t>
            </a:r>
            <a:r>
              <a:rPr sz="10850" i="0" spc="-965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10850" i="0" spc="545" dirty="0">
                <a:solidFill>
                  <a:srgbClr val="E1E1E1"/>
                </a:solidFill>
                <a:latin typeface="Trebuchet MS"/>
                <a:cs typeface="Trebuchet MS"/>
              </a:rPr>
              <a:t>YOU</a:t>
            </a:r>
            <a:endParaRPr sz="108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5805" y="5600621"/>
            <a:ext cx="12225655" cy="208089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1425"/>
              </a:spcBef>
            </a:pPr>
            <a:r>
              <a:rPr sz="5200" spc="75" dirty="0">
                <a:solidFill>
                  <a:srgbClr val="C77E58"/>
                </a:solidFill>
                <a:latin typeface="Lucida Sans Unicode"/>
                <a:cs typeface="Lucida Sans Unicode"/>
              </a:rPr>
              <a:t>"Empowering</a:t>
            </a:r>
            <a:r>
              <a:rPr sz="5200" spc="-19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spc="114" dirty="0">
                <a:solidFill>
                  <a:srgbClr val="C77E58"/>
                </a:solidFill>
                <a:latin typeface="Lucida Sans Unicode"/>
                <a:cs typeface="Lucida Sans Unicode"/>
              </a:rPr>
              <a:t>the</a:t>
            </a:r>
            <a:r>
              <a:rPr sz="5200" spc="-19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spc="60" dirty="0">
                <a:solidFill>
                  <a:srgbClr val="C77E58"/>
                </a:solidFill>
                <a:latin typeface="Lucida Sans Unicode"/>
                <a:cs typeface="Lucida Sans Unicode"/>
              </a:rPr>
              <a:t>digital</a:t>
            </a:r>
            <a:r>
              <a:rPr sz="5200" spc="-19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dirty="0">
                <a:solidFill>
                  <a:srgbClr val="C77E58"/>
                </a:solidFill>
                <a:latin typeface="Lucida Sans Unicode"/>
                <a:cs typeface="Lucida Sans Unicode"/>
              </a:rPr>
              <a:t>world</a:t>
            </a:r>
            <a:r>
              <a:rPr sz="5200" spc="-19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spc="-20" dirty="0">
                <a:solidFill>
                  <a:srgbClr val="C77E58"/>
                </a:solidFill>
                <a:latin typeface="Lucida Sans Unicode"/>
                <a:cs typeface="Lucida Sans Unicode"/>
              </a:rPr>
              <a:t>with </a:t>
            </a:r>
            <a:r>
              <a:rPr sz="5200" spc="120" dirty="0">
                <a:solidFill>
                  <a:srgbClr val="C77E58"/>
                </a:solidFill>
                <a:latin typeface="Lucida Sans Unicode"/>
                <a:cs typeface="Lucida Sans Unicode"/>
              </a:rPr>
              <a:t>innovative</a:t>
            </a:r>
            <a:r>
              <a:rPr sz="5200" spc="-28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spc="-50" dirty="0">
                <a:solidFill>
                  <a:srgbClr val="C77E58"/>
                </a:solidFill>
                <a:latin typeface="Lucida Sans Unicode"/>
                <a:cs typeface="Lucida Sans Unicode"/>
              </a:rPr>
              <a:t>solutions,</a:t>
            </a:r>
            <a:r>
              <a:rPr sz="5200" spc="-28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spc="175" dirty="0">
                <a:solidFill>
                  <a:srgbClr val="C77E58"/>
                </a:solidFill>
                <a:latin typeface="Lucida Sans Unicode"/>
                <a:cs typeface="Lucida Sans Unicode"/>
              </a:rPr>
              <a:t>one</a:t>
            </a:r>
            <a:r>
              <a:rPr sz="5200" spc="-28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dirty="0">
                <a:solidFill>
                  <a:srgbClr val="C77E58"/>
                </a:solidFill>
                <a:latin typeface="Lucida Sans Unicode"/>
                <a:cs typeface="Lucida Sans Unicode"/>
              </a:rPr>
              <a:t>line</a:t>
            </a:r>
            <a:r>
              <a:rPr sz="5200" spc="-28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dirty="0">
                <a:solidFill>
                  <a:srgbClr val="C77E58"/>
                </a:solidFill>
                <a:latin typeface="Lucida Sans Unicode"/>
                <a:cs typeface="Lucida Sans Unicode"/>
              </a:rPr>
              <a:t>of</a:t>
            </a:r>
            <a:r>
              <a:rPr sz="5200" spc="-28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spc="280" dirty="0">
                <a:solidFill>
                  <a:srgbClr val="C77E58"/>
                </a:solidFill>
                <a:latin typeface="Lucida Sans Unicode"/>
                <a:cs typeface="Lucida Sans Unicode"/>
              </a:rPr>
              <a:t>code </a:t>
            </a:r>
            <a:r>
              <a:rPr sz="5200" spc="295" dirty="0">
                <a:solidFill>
                  <a:srgbClr val="C77E58"/>
                </a:solidFill>
                <a:latin typeface="Lucida Sans Unicode"/>
                <a:cs typeface="Lucida Sans Unicode"/>
              </a:rPr>
              <a:t>at</a:t>
            </a:r>
            <a:r>
              <a:rPr sz="5200" spc="-250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spc="660" dirty="0">
                <a:solidFill>
                  <a:srgbClr val="C77E58"/>
                </a:solidFill>
                <a:latin typeface="Lucida Sans Unicode"/>
                <a:cs typeface="Lucida Sans Unicode"/>
              </a:rPr>
              <a:t>a</a:t>
            </a:r>
            <a:r>
              <a:rPr sz="5200" spc="-245" dirty="0">
                <a:solidFill>
                  <a:srgbClr val="C77E58"/>
                </a:solidFill>
                <a:latin typeface="Lucida Sans Unicode"/>
                <a:cs typeface="Lucida Sans Unicode"/>
              </a:rPr>
              <a:t> </a:t>
            </a:r>
            <a:r>
              <a:rPr sz="5200" spc="-10" dirty="0">
                <a:solidFill>
                  <a:srgbClr val="C77E58"/>
                </a:solidFill>
                <a:latin typeface="Lucida Sans Unicode"/>
                <a:cs typeface="Lucida Sans Unicode"/>
              </a:rPr>
              <a:t>time."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359" y="2764419"/>
            <a:ext cx="8061325" cy="1714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50" i="0" spc="-300" dirty="0">
                <a:solidFill>
                  <a:srgbClr val="20201F"/>
                </a:solidFill>
                <a:latin typeface="Verdana"/>
                <a:cs typeface="Verdana"/>
              </a:rPr>
              <a:t>OUR</a:t>
            </a:r>
            <a:r>
              <a:rPr sz="11050" i="0" spc="-550" dirty="0">
                <a:solidFill>
                  <a:srgbClr val="20201F"/>
                </a:solidFill>
                <a:latin typeface="Verdana"/>
                <a:cs typeface="Verdana"/>
              </a:rPr>
              <a:t> </a:t>
            </a:r>
            <a:r>
              <a:rPr sz="11050" i="0" spc="-45" dirty="0">
                <a:solidFill>
                  <a:srgbClr val="20201F"/>
                </a:solidFill>
                <a:latin typeface="Verdana"/>
                <a:cs typeface="Verdana"/>
              </a:rPr>
              <a:t>TEAM</a:t>
            </a:r>
            <a:endParaRPr sz="110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466544"/>
            <a:ext cx="18288000" cy="4820920"/>
            <a:chOff x="0" y="5466544"/>
            <a:chExt cx="18288000" cy="4820920"/>
          </a:xfrm>
        </p:grpSpPr>
        <p:sp>
          <p:nvSpPr>
            <p:cNvPr id="5" name="object 5"/>
            <p:cNvSpPr/>
            <p:nvPr/>
          </p:nvSpPr>
          <p:spPr>
            <a:xfrm>
              <a:off x="2619235" y="5466549"/>
              <a:ext cx="9046845" cy="2727960"/>
            </a:xfrm>
            <a:custGeom>
              <a:avLst/>
              <a:gdLst/>
              <a:ahLst/>
              <a:cxnLst/>
              <a:rect l="l" t="t" r="r" b="b"/>
              <a:pathLst>
                <a:path w="9046845" h="2727959">
                  <a:moveTo>
                    <a:pt x="259969" y="2597531"/>
                  </a:moveTo>
                  <a:lnTo>
                    <a:pt x="254368" y="2559786"/>
                  </a:lnTo>
                  <a:lnTo>
                    <a:pt x="238061" y="2525306"/>
                  </a:lnTo>
                  <a:lnTo>
                    <a:pt x="212445" y="2497048"/>
                  </a:lnTo>
                  <a:lnTo>
                    <a:pt x="179730" y="2477439"/>
                  </a:lnTo>
                  <a:lnTo>
                    <a:pt x="142722" y="2468168"/>
                  </a:lnTo>
                  <a:lnTo>
                    <a:pt x="129984" y="2467546"/>
                  </a:lnTo>
                  <a:lnTo>
                    <a:pt x="117246" y="2468168"/>
                  </a:lnTo>
                  <a:lnTo>
                    <a:pt x="80238" y="2477439"/>
                  </a:lnTo>
                  <a:lnTo>
                    <a:pt x="47523" y="2497048"/>
                  </a:lnTo>
                  <a:lnTo>
                    <a:pt x="21907" y="2525306"/>
                  </a:lnTo>
                  <a:lnTo>
                    <a:pt x="5600" y="2559786"/>
                  </a:lnTo>
                  <a:lnTo>
                    <a:pt x="0" y="2597531"/>
                  </a:lnTo>
                  <a:lnTo>
                    <a:pt x="635" y="2610269"/>
                  </a:lnTo>
                  <a:lnTo>
                    <a:pt x="9893" y="2647264"/>
                  </a:lnTo>
                  <a:lnTo>
                    <a:pt x="29502" y="2679979"/>
                  </a:lnTo>
                  <a:lnTo>
                    <a:pt x="57772" y="2705595"/>
                  </a:lnTo>
                  <a:lnTo>
                    <a:pt x="92252" y="2721914"/>
                  </a:lnTo>
                  <a:lnTo>
                    <a:pt x="129984" y="2727502"/>
                  </a:lnTo>
                  <a:lnTo>
                    <a:pt x="142722" y="2726880"/>
                  </a:lnTo>
                  <a:lnTo>
                    <a:pt x="179730" y="2717609"/>
                  </a:lnTo>
                  <a:lnTo>
                    <a:pt x="212445" y="2698000"/>
                  </a:lnTo>
                  <a:lnTo>
                    <a:pt x="238061" y="2669743"/>
                  </a:lnTo>
                  <a:lnTo>
                    <a:pt x="254368" y="2635262"/>
                  </a:lnTo>
                  <a:lnTo>
                    <a:pt x="259969" y="2597531"/>
                  </a:lnTo>
                  <a:close/>
                </a:path>
                <a:path w="9046845" h="2727959">
                  <a:moveTo>
                    <a:pt x="259969" y="1488338"/>
                  </a:moveTo>
                  <a:lnTo>
                    <a:pt x="254368" y="1450606"/>
                  </a:lnTo>
                  <a:lnTo>
                    <a:pt x="238061" y="1416126"/>
                  </a:lnTo>
                  <a:lnTo>
                    <a:pt x="212445" y="1387868"/>
                  </a:lnTo>
                  <a:lnTo>
                    <a:pt x="179730" y="1368259"/>
                  </a:lnTo>
                  <a:lnTo>
                    <a:pt x="142722" y="1358988"/>
                  </a:lnTo>
                  <a:lnTo>
                    <a:pt x="129984" y="1358366"/>
                  </a:lnTo>
                  <a:lnTo>
                    <a:pt x="117246" y="1358988"/>
                  </a:lnTo>
                  <a:lnTo>
                    <a:pt x="80238" y="1368259"/>
                  </a:lnTo>
                  <a:lnTo>
                    <a:pt x="47523" y="1387868"/>
                  </a:lnTo>
                  <a:lnTo>
                    <a:pt x="21907" y="1416126"/>
                  </a:lnTo>
                  <a:lnTo>
                    <a:pt x="5600" y="1450606"/>
                  </a:lnTo>
                  <a:lnTo>
                    <a:pt x="0" y="1488338"/>
                  </a:lnTo>
                  <a:lnTo>
                    <a:pt x="635" y="1501089"/>
                  </a:lnTo>
                  <a:lnTo>
                    <a:pt x="9893" y="1538084"/>
                  </a:lnTo>
                  <a:lnTo>
                    <a:pt x="29502" y="1570799"/>
                  </a:lnTo>
                  <a:lnTo>
                    <a:pt x="57772" y="1596415"/>
                  </a:lnTo>
                  <a:lnTo>
                    <a:pt x="92252" y="1612734"/>
                  </a:lnTo>
                  <a:lnTo>
                    <a:pt x="129984" y="1618322"/>
                  </a:lnTo>
                  <a:lnTo>
                    <a:pt x="142722" y="1617700"/>
                  </a:lnTo>
                  <a:lnTo>
                    <a:pt x="179730" y="1608429"/>
                  </a:lnTo>
                  <a:lnTo>
                    <a:pt x="212445" y="1588820"/>
                  </a:lnTo>
                  <a:lnTo>
                    <a:pt x="238061" y="1560563"/>
                  </a:lnTo>
                  <a:lnTo>
                    <a:pt x="254368" y="1526070"/>
                  </a:lnTo>
                  <a:lnTo>
                    <a:pt x="259969" y="1488338"/>
                  </a:lnTo>
                  <a:close/>
                </a:path>
                <a:path w="9046845" h="2727959">
                  <a:moveTo>
                    <a:pt x="259969" y="379158"/>
                  </a:moveTo>
                  <a:lnTo>
                    <a:pt x="254368" y="341426"/>
                  </a:lnTo>
                  <a:lnTo>
                    <a:pt x="238061" y="306946"/>
                  </a:lnTo>
                  <a:lnTo>
                    <a:pt x="212445" y="278688"/>
                  </a:lnTo>
                  <a:lnTo>
                    <a:pt x="179730" y="259080"/>
                  </a:lnTo>
                  <a:lnTo>
                    <a:pt x="142722" y="249809"/>
                  </a:lnTo>
                  <a:lnTo>
                    <a:pt x="129984" y="249186"/>
                  </a:lnTo>
                  <a:lnTo>
                    <a:pt x="117246" y="249809"/>
                  </a:lnTo>
                  <a:lnTo>
                    <a:pt x="80238" y="259080"/>
                  </a:lnTo>
                  <a:lnTo>
                    <a:pt x="47523" y="278688"/>
                  </a:lnTo>
                  <a:lnTo>
                    <a:pt x="21907" y="306946"/>
                  </a:lnTo>
                  <a:lnTo>
                    <a:pt x="5600" y="341426"/>
                  </a:lnTo>
                  <a:lnTo>
                    <a:pt x="0" y="379158"/>
                  </a:lnTo>
                  <a:lnTo>
                    <a:pt x="635" y="391909"/>
                  </a:lnTo>
                  <a:lnTo>
                    <a:pt x="9893" y="428904"/>
                  </a:lnTo>
                  <a:lnTo>
                    <a:pt x="29502" y="461619"/>
                  </a:lnTo>
                  <a:lnTo>
                    <a:pt x="57772" y="487235"/>
                  </a:lnTo>
                  <a:lnTo>
                    <a:pt x="92252" y="503555"/>
                  </a:lnTo>
                  <a:lnTo>
                    <a:pt x="129984" y="509143"/>
                  </a:lnTo>
                  <a:lnTo>
                    <a:pt x="142722" y="508520"/>
                  </a:lnTo>
                  <a:lnTo>
                    <a:pt x="179730" y="499249"/>
                  </a:lnTo>
                  <a:lnTo>
                    <a:pt x="212445" y="479640"/>
                  </a:lnTo>
                  <a:lnTo>
                    <a:pt x="238061" y="451383"/>
                  </a:lnTo>
                  <a:lnTo>
                    <a:pt x="254368" y="416890"/>
                  </a:lnTo>
                  <a:lnTo>
                    <a:pt x="259969" y="379158"/>
                  </a:lnTo>
                  <a:close/>
                </a:path>
                <a:path w="9046845" h="2727959">
                  <a:moveTo>
                    <a:pt x="9046299" y="2557399"/>
                  </a:moveTo>
                  <a:lnTo>
                    <a:pt x="9040203" y="2516301"/>
                  </a:lnTo>
                  <a:lnTo>
                    <a:pt x="9022448" y="2478748"/>
                  </a:lnTo>
                  <a:lnTo>
                    <a:pt x="8994546" y="2447975"/>
                  </a:lnTo>
                  <a:lnTo>
                    <a:pt x="8958923" y="2426614"/>
                  </a:lnTo>
                  <a:lnTo>
                    <a:pt x="8918626" y="2416518"/>
                  </a:lnTo>
                  <a:lnTo>
                    <a:pt x="8904745" y="2415844"/>
                  </a:lnTo>
                  <a:lnTo>
                    <a:pt x="8890876" y="2416518"/>
                  </a:lnTo>
                  <a:lnTo>
                    <a:pt x="8850579" y="2426614"/>
                  </a:lnTo>
                  <a:lnTo>
                    <a:pt x="8814943" y="2447975"/>
                  </a:lnTo>
                  <a:lnTo>
                    <a:pt x="8787054" y="2478748"/>
                  </a:lnTo>
                  <a:lnTo>
                    <a:pt x="8769286" y="2516301"/>
                  </a:lnTo>
                  <a:lnTo>
                    <a:pt x="8763190" y="2557399"/>
                  </a:lnTo>
                  <a:lnTo>
                    <a:pt x="8763876" y="2571267"/>
                  </a:lnTo>
                  <a:lnTo>
                    <a:pt x="8773973" y="2611564"/>
                  </a:lnTo>
                  <a:lnTo>
                    <a:pt x="8795321" y="2647200"/>
                  </a:lnTo>
                  <a:lnTo>
                    <a:pt x="8826106" y="2675090"/>
                  </a:lnTo>
                  <a:lnTo>
                    <a:pt x="8863660" y="2692857"/>
                  </a:lnTo>
                  <a:lnTo>
                    <a:pt x="8904745" y="2698953"/>
                  </a:lnTo>
                  <a:lnTo>
                    <a:pt x="8918626" y="2698267"/>
                  </a:lnTo>
                  <a:lnTo>
                    <a:pt x="8958923" y="2688171"/>
                  </a:lnTo>
                  <a:lnTo>
                    <a:pt x="8994546" y="2666822"/>
                  </a:lnTo>
                  <a:lnTo>
                    <a:pt x="9022448" y="2636037"/>
                  </a:lnTo>
                  <a:lnTo>
                    <a:pt x="9040203" y="2598483"/>
                  </a:lnTo>
                  <a:lnTo>
                    <a:pt x="9046299" y="2557399"/>
                  </a:lnTo>
                  <a:close/>
                </a:path>
                <a:path w="9046845" h="2727959">
                  <a:moveTo>
                    <a:pt x="9046299" y="1349476"/>
                  </a:moveTo>
                  <a:lnTo>
                    <a:pt x="9040203" y="1308379"/>
                  </a:lnTo>
                  <a:lnTo>
                    <a:pt x="9022448" y="1270825"/>
                  </a:lnTo>
                  <a:lnTo>
                    <a:pt x="8994546" y="1240053"/>
                  </a:lnTo>
                  <a:lnTo>
                    <a:pt x="8958923" y="1218692"/>
                  </a:lnTo>
                  <a:lnTo>
                    <a:pt x="8918626" y="1208595"/>
                  </a:lnTo>
                  <a:lnTo>
                    <a:pt x="8904745" y="1207922"/>
                  </a:lnTo>
                  <a:lnTo>
                    <a:pt x="8890876" y="1208595"/>
                  </a:lnTo>
                  <a:lnTo>
                    <a:pt x="8850579" y="1218692"/>
                  </a:lnTo>
                  <a:lnTo>
                    <a:pt x="8814943" y="1240053"/>
                  </a:lnTo>
                  <a:lnTo>
                    <a:pt x="8787054" y="1270825"/>
                  </a:lnTo>
                  <a:lnTo>
                    <a:pt x="8769286" y="1308379"/>
                  </a:lnTo>
                  <a:lnTo>
                    <a:pt x="8763190" y="1349476"/>
                  </a:lnTo>
                  <a:lnTo>
                    <a:pt x="8763876" y="1363345"/>
                  </a:lnTo>
                  <a:lnTo>
                    <a:pt x="8773973" y="1403642"/>
                  </a:lnTo>
                  <a:lnTo>
                    <a:pt x="8795321" y="1439278"/>
                  </a:lnTo>
                  <a:lnTo>
                    <a:pt x="8826106" y="1467167"/>
                  </a:lnTo>
                  <a:lnTo>
                    <a:pt x="8863660" y="1484934"/>
                  </a:lnTo>
                  <a:lnTo>
                    <a:pt x="8904745" y="1491030"/>
                  </a:lnTo>
                  <a:lnTo>
                    <a:pt x="8918626" y="1490345"/>
                  </a:lnTo>
                  <a:lnTo>
                    <a:pt x="8958923" y="1480248"/>
                  </a:lnTo>
                  <a:lnTo>
                    <a:pt x="8994546" y="1458899"/>
                  </a:lnTo>
                  <a:lnTo>
                    <a:pt x="9022448" y="1428115"/>
                  </a:lnTo>
                  <a:lnTo>
                    <a:pt x="9040203" y="1390561"/>
                  </a:lnTo>
                  <a:lnTo>
                    <a:pt x="9046299" y="1349476"/>
                  </a:lnTo>
                  <a:close/>
                </a:path>
                <a:path w="9046845" h="2727959">
                  <a:moveTo>
                    <a:pt x="9046299" y="141554"/>
                  </a:moveTo>
                  <a:lnTo>
                    <a:pt x="9040203" y="100457"/>
                  </a:lnTo>
                  <a:lnTo>
                    <a:pt x="9022448" y="62915"/>
                  </a:lnTo>
                  <a:lnTo>
                    <a:pt x="8994546" y="32131"/>
                  </a:lnTo>
                  <a:lnTo>
                    <a:pt x="8958923" y="10769"/>
                  </a:lnTo>
                  <a:lnTo>
                    <a:pt x="8918626" y="685"/>
                  </a:lnTo>
                  <a:lnTo>
                    <a:pt x="8904745" y="0"/>
                  </a:lnTo>
                  <a:lnTo>
                    <a:pt x="8890876" y="685"/>
                  </a:lnTo>
                  <a:lnTo>
                    <a:pt x="8850579" y="10769"/>
                  </a:lnTo>
                  <a:lnTo>
                    <a:pt x="8814943" y="32131"/>
                  </a:lnTo>
                  <a:lnTo>
                    <a:pt x="8787054" y="62915"/>
                  </a:lnTo>
                  <a:lnTo>
                    <a:pt x="8769286" y="100457"/>
                  </a:lnTo>
                  <a:lnTo>
                    <a:pt x="8763190" y="141554"/>
                  </a:lnTo>
                  <a:lnTo>
                    <a:pt x="8763876" y="155422"/>
                  </a:lnTo>
                  <a:lnTo>
                    <a:pt x="8773973" y="195719"/>
                  </a:lnTo>
                  <a:lnTo>
                    <a:pt x="8795321" y="231355"/>
                  </a:lnTo>
                  <a:lnTo>
                    <a:pt x="8826106" y="259245"/>
                  </a:lnTo>
                  <a:lnTo>
                    <a:pt x="8863660" y="277012"/>
                  </a:lnTo>
                  <a:lnTo>
                    <a:pt x="8904745" y="283108"/>
                  </a:lnTo>
                  <a:lnTo>
                    <a:pt x="8918626" y="282422"/>
                  </a:lnTo>
                  <a:lnTo>
                    <a:pt x="8958923" y="272326"/>
                  </a:lnTo>
                  <a:lnTo>
                    <a:pt x="8994546" y="250977"/>
                  </a:lnTo>
                  <a:lnTo>
                    <a:pt x="9022448" y="220192"/>
                  </a:lnTo>
                  <a:lnTo>
                    <a:pt x="9040203" y="182651"/>
                  </a:lnTo>
                  <a:lnTo>
                    <a:pt x="9046299" y="141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7359" y="10172545"/>
              <a:ext cx="159342" cy="1144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114510"/>
              <a:ext cx="2308860" cy="1172845"/>
            </a:xfrm>
            <a:custGeom>
              <a:avLst/>
              <a:gdLst/>
              <a:ahLst/>
              <a:cxnLst/>
              <a:rect l="l" t="t" r="r" b="b"/>
              <a:pathLst>
                <a:path w="2308860" h="1172845">
                  <a:moveTo>
                    <a:pt x="254495" y="64922"/>
                  </a:moveTo>
                  <a:lnTo>
                    <a:pt x="207149" y="78841"/>
                  </a:lnTo>
                  <a:lnTo>
                    <a:pt x="160121" y="94119"/>
                  </a:lnTo>
                  <a:lnTo>
                    <a:pt x="113474" y="110756"/>
                  </a:lnTo>
                  <a:lnTo>
                    <a:pt x="67221" y="128739"/>
                  </a:lnTo>
                  <a:lnTo>
                    <a:pt x="21374" y="148094"/>
                  </a:lnTo>
                  <a:lnTo>
                    <a:pt x="0" y="157848"/>
                  </a:lnTo>
                  <a:lnTo>
                    <a:pt x="0" y="319405"/>
                  </a:lnTo>
                  <a:lnTo>
                    <a:pt x="254495" y="64922"/>
                  </a:lnTo>
                  <a:close/>
                </a:path>
                <a:path w="2308860" h="1172845">
                  <a:moveTo>
                    <a:pt x="744245" y="0"/>
                  </a:moveTo>
                  <a:lnTo>
                    <a:pt x="705688" y="101"/>
                  </a:lnTo>
                  <a:lnTo>
                    <a:pt x="667169" y="1066"/>
                  </a:lnTo>
                  <a:lnTo>
                    <a:pt x="628688" y="2870"/>
                  </a:lnTo>
                  <a:lnTo>
                    <a:pt x="590257" y="5473"/>
                  </a:lnTo>
                  <a:lnTo>
                    <a:pt x="540880" y="9918"/>
                  </a:lnTo>
                  <a:lnTo>
                    <a:pt x="491642" y="15849"/>
                  </a:lnTo>
                  <a:lnTo>
                    <a:pt x="426250" y="25933"/>
                  </a:lnTo>
                  <a:lnTo>
                    <a:pt x="0" y="425577"/>
                  </a:lnTo>
                  <a:lnTo>
                    <a:pt x="0" y="744169"/>
                  </a:lnTo>
                  <a:lnTo>
                    <a:pt x="204482" y="539686"/>
                  </a:lnTo>
                  <a:lnTo>
                    <a:pt x="452170" y="292074"/>
                  </a:lnTo>
                  <a:lnTo>
                    <a:pt x="744245" y="0"/>
                  </a:lnTo>
                  <a:close/>
                </a:path>
                <a:path w="2308860" h="1172845">
                  <a:moveTo>
                    <a:pt x="1124280" y="44780"/>
                  </a:moveTo>
                  <a:lnTo>
                    <a:pt x="1072692" y="33718"/>
                  </a:lnTo>
                  <a:lnTo>
                    <a:pt x="1020838" y="24218"/>
                  </a:lnTo>
                  <a:lnTo>
                    <a:pt x="951344" y="13982"/>
                  </a:lnTo>
                  <a:lnTo>
                    <a:pt x="881519" y="6515"/>
                  </a:lnTo>
                  <a:lnTo>
                    <a:pt x="846556" y="3822"/>
                  </a:lnTo>
                  <a:lnTo>
                    <a:pt x="0" y="850392"/>
                  </a:lnTo>
                  <a:lnTo>
                    <a:pt x="0" y="1169149"/>
                  </a:lnTo>
                  <a:lnTo>
                    <a:pt x="930732" y="238417"/>
                  </a:lnTo>
                  <a:lnTo>
                    <a:pt x="1124280" y="44780"/>
                  </a:lnTo>
                  <a:close/>
                </a:path>
                <a:path w="2308860" h="1172845">
                  <a:moveTo>
                    <a:pt x="1442974" y="150952"/>
                  </a:moveTo>
                  <a:lnTo>
                    <a:pt x="1399882" y="132511"/>
                  </a:lnTo>
                  <a:lnTo>
                    <a:pt x="1356385" y="115265"/>
                  </a:lnTo>
                  <a:lnTo>
                    <a:pt x="1312519" y="99212"/>
                  </a:lnTo>
                  <a:lnTo>
                    <a:pt x="1268488" y="84404"/>
                  </a:lnTo>
                  <a:lnTo>
                    <a:pt x="1268361" y="84353"/>
                  </a:lnTo>
                  <a:lnTo>
                    <a:pt x="1238669" y="75158"/>
                  </a:lnTo>
                  <a:lnTo>
                    <a:pt x="1208925" y="66446"/>
                  </a:lnTo>
                  <a:lnTo>
                    <a:pt x="102870" y="1172489"/>
                  </a:lnTo>
                  <a:lnTo>
                    <a:pt x="421487" y="1172489"/>
                  </a:lnTo>
                  <a:lnTo>
                    <a:pt x="1442974" y="150952"/>
                  </a:lnTo>
                  <a:close/>
                </a:path>
                <a:path w="2308860" h="1172845">
                  <a:moveTo>
                    <a:pt x="1715960" y="302958"/>
                  </a:moveTo>
                  <a:lnTo>
                    <a:pt x="1679257" y="278663"/>
                  </a:lnTo>
                  <a:lnTo>
                    <a:pt x="1634947" y="251053"/>
                  </a:lnTo>
                  <a:lnTo>
                    <a:pt x="1580984" y="219837"/>
                  </a:lnTo>
                  <a:lnTo>
                    <a:pt x="1537284" y="196329"/>
                  </a:lnTo>
                  <a:lnTo>
                    <a:pt x="1515237" y="185077"/>
                  </a:lnTo>
                  <a:lnTo>
                    <a:pt x="1338821" y="361416"/>
                  </a:lnTo>
                  <a:lnTo>
                    <a:pt x="527799" y="1172502"/>
                  </a:lnTo>
                  <a:lnTo>
                    <a:pt x="846518" y="1172502"/>
                  </a:lnTo>
                  <a:lnTo>
                    <a:pt x="1403045" y="616000"/>
                  </a:lnTo>
                  <a:lnTo>
                    <a:pt x="1715960" y="302958"/>
                  </a:lnTo>
                  <a:close/>
                </a:path>
                <a:path w="2308860" h="1172845">
                  <a:moveTo>
                    <a:pt x="1950212" y="493674"/>
                  </a:moveTo>
                  <a:lnTo>
                    <a:pt x="1893658" y="441515"/>
                  </a:lnTo>
                  <a:lnTo>
                    <a:pt x="1855825" y="408787"/>
                  </a:lnTo>
                  <a:lnTo>
                    <a:pt x="1817293" y="377317"/>
                  </a:lnTo>
                  <a:lnTo>
                    <a:pt x="1778050" y="347141"/>
                  </a:lnTo>
                  <a:lnTo>
                    <a:pt x="952690" y="1172489"/>
                  </a:lnTo>
                  <a:lnTo>
                    <a:pt x="1271346" y="1172489"/>
                  </a:lnTo>
                  <a:lnTo>
                    <a:pt x="1644700" y="799147"/>
                  </a:lnTo>
                  <a:lnTo>
                    <a:pt x="1950212" y="493674"/>
                  </a:lnTo>
                  <a:close/>
                </a:path>
                <a:path w="2308860" h="1172845">
                  <a:moveTo>
                    <a:pt x="2148243" y="720458"/>
                  </a:moveTo>
                  <a:lnTo>
                    <a:pt x="2117991" y="680542"/>
                  </a:lnTo>
                  <a:lnTo>
                    <a:pt x="2085047" y="639483"/>
                  </a:lnTo>
                  <a:lnTo>
                    <a:pt x="2047481" y="595528"/>
                  </a:lnTo>
                  <a:lnTo>
                    <a:pt x="2018207" y="562965"/>
                  </a:lnTo>
                  <a:lnTo>
                    <a:pt x="2003221" y="546963"/>
                  </a:lnTo>
                  <a:lnTo>
                    <a:pt x="1882800" y="667334"/>
                  </a:lnTo>
                  <a:lnTo>
                    <a:pt x="1377581" y="1172489"/>
                  </a:lnTo>
                  <a:lnTo>
                    <a:pt x="1696237" y="1172489"/>
                  </a:lnTo>
                  <a:lnTo>
                    <a:pt x="2148243" y="720458"/>
                  </a:lnTo>
                  <a:close/>
                </a:path>
                <a:path w="2308860" h="1172845">
                  <a:moveTo>
                    <a:pt x="2308301" y="985418"/>
                  </a:moveTo>
                  <a:lnTo>
                    <a:pt x="2288730" y="946543"/>
                  </a:lnTo>
                  <a:lnTo>
                    <a:pt x="2268055" y="908075"/>
                  </a:lnTo>
                  <a:lnTo>
                    <a:pt x="2246426" y="870089"/>
                  </a:lnTo>
                  <a:lnTo>
                    <a:pt x="2223795" y="832434"/>
                  </a:lnTo>
                  <a:lnTo>
                    <a:pt x="2200071" y="795299"/>
                  </a:lnTo>
                  <a:lnTo>
                    <a:pt x="2191956" y="783005"/>
                  </a:lnTo>
                  <a:lnTo>
                    <a:pt x="1878368" y="1096708"/>
                  </a:lnTo>
                  <a:lnTo>
                    <a:pt x="1802574" y="1172502"/>
                  </a:lnTo>
                  <a:lnTo>
                    <a:pt x="2121217" y="1172502"/>
                  </a:lnTo>
                  <a:lnTo>
                    <a:pt x="2308301" y="985418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911" y="8514930"/>
              <a:ext cx="2651760" cy="1772285"/>
            </a:xfrm>
            <a:custGeom>
              <a:avLst/>
              <a:gdLst/>
              <a:ahLst/>
              <a:cxnLst/>
              <a:rect l="l" t="t" r="r" b="b"/>
              <a:pathLst>
                <a:path w="2651760" h="1772284">
                  <a:moveTo>
                    <a:pt x="965784" y="49314"/>
                  </a:moveTo>
                  <a:lnTo>
                    <a:pt x="923709" y="61925"/>
                  </a:lnTo>
                  <a:lnTo>
                    <a:pt x="882243" y="75882"/>
                  </a:lnTo>
                  <a:lnTo>
                    <a:pt x="841375" y="91160"/>
                  </a:lnTo>
                  <a:lnTo>
                    <a:pt x="801141" y="107721"/>
                  </a:lnTo>
                  <a:lnTo>
                    <a:pt x="107708" y="801154"/>
                  </a:lnTo>
                  <a:lnTo>
                    <a:pt x="91186" y="841375"/>
                  </a:lnTo>
                  <a:lnTo>
                    <a:pt x="75907" y="882243"/>
                  </a:lnTo>
                  <a:lnTo>
                    <a:pt x="61937" y="923721"/>
                  </a:lnTo>
                  <a:lnTo>
                    <a:pt x="49314" y="965796"/>
                  </a:lnTo>
                  <a:lnTo>
                    <a:pt x="965784" y="49314"/>
                  </a:lnTo>
                  <a:close/>
                </a:path>
                <a:path w="2651760" h="1772284">
                  <a:moveTo>
                    <a:pt x="1435608" y="4483"/>
                  </a:moveTo>
                  <a:lnTo>
                    <a:pt x="1410335" y="2641"/>
                  </a:lnTo>
                  <a:lnTo>
                    <a:pt x="1384935" y="1270"/>
                  </a:lnTo>
                  <a:lnTo>
                    <a:pt x="1359433" y="393"/>
                  </a:lnTo>
                  <a:lnTo>
                    <a:pt x="1333842" y="0"/>
                  </a:lnTo>
                  <a:lnTo>
                    <a:pt x="0" y="1333830"/>
                  </a:lnTo>
                  <a:lnTo>
                    <a:pt x="406" y="1359420"/>
                  </a:lnTo>
                  <a:lnTo>
                    <a:pt x="1282" y="1384922"/>
                  </a:lnTo>
                  <a:lnTo>
                    <a:pt x="2641" y="1410322"/>
                  </a:lnTo>
                  <a:lnTo>
                    <a:pt x="4483" y="1435595"/>
                  </a:lnTo>
                  <a:lnTo>
                    <a:pt x="1435608" y="4483"/>
                  </a:lnTo>
                  <a:close/>
                </a:path>
                <a:path w="2651760" h="1772284">
                  <a:moveTo>
                    <a:pt x="1783727" y="81229"/>
                  </a:moveTo>
                  <a:lnTo>
                    <a:pt x="1763966" y="74129"/>
                  </a:lnTo>
                  <a:lnTo>
                    <a:pt x="1744078" y="67360"/>
                  </a:lnTo>
                  <a:lnTo>
                    <a:pt x="1724050" y="60909"/>
                  </a:lnTo>
                  <a:lnTo>
                    <a:pt x="1703920" y="54762"/>
                  </a:lnTo>
                  <a:lnTo>
                    <a:pt x="54813" y="1703895"/>
                  </a:lnTo>
                  <a:lnTo>
                    <a:pt x="60947" y="1724075"/>
                  </a:lnTo>
                  <a:lnTo>
                    <a:pt x="67411" y="1744091"/>
                  </a:lnTo>
                  <a:lnTo>
                    <a:pt x="74180" y="1763953"/>
                  </a:lnTo>
                  <a:lnTo>
                    <a:pt x="77089" y="1772069"/>
                  </a:lnTo>
                  <a:lnTo>
                    <a:pt x="92875" y="1772069"/>
                  </a:lnTo>
                  <a:lnTo>
                    <a:pt x="1783727" y="81229"/>
                  </a:lnTo>
                  <a:close/>
                </a:path>
                <a:path w="2651760" h="1772284">
                  <a:moveTo>
                    <a:pt x="2064816" y="225082"/>
                  </a:moveTo>
                  <a:lnTo>
                    <a:pt x="2048764" y="214452"/>
                  </a:lnTo>
                  <a:lnTo>
                    <a:pt x="2032546" y="204063"/>
                  </a:lnTo>
                  <a:lnTo>
                    <a:pt x="2016188" y="193916"/>
                  </a:lnTo>
                  <a:lnTo>
                    <a:pt x="1999691" y="183972"/>
                  </a:lnTo>
                  <a:lnTo>
                    <a:pt x="411568" y="1772069"/>
                  </a:lnTo>
                  <a:lnTo>
                    <a:pt x="517817" y="1772069"/>
                  </a:lnTo>
                  <a:lnTo>
                    <a:pt x="2064816" y="225082"/>
                  </a:lnTo>
                  <a:close/>
                </a:path>
                <a:path w="2651760" h="1772284">
                  <a:moveTo>
                    <a:pt x="2294128" y="420598"/>
                  </a:moveTo>
                  <a:lnTo>
                    <a:pt x="2281250" y="406946"/>
                  </a:lnTo>
                  <a:lnTo>
                    <a:pt x="2268169" y="393484"/>
                  </a:lnTo>
                  <a:lnTo>
                    <a:pt x="2254897" y="380199"/>
                  </a:lnTo>
                  <a:lnTo>
                    <a:pt x="2241448" y="367131"/>
                  </a:lnTo>
                  <a:lnTo>
                    <a:pt x="836510" y="1772069"/>
                  </a:lnTo>
                  <a:lnTo>
                    <a:pt x="942644" y="1772069"/>
                  </a:lnTo>
                  <a:lnTo>
                    <a:pt x="2294128" y="420598"/>
                  </a:lnTo>
                  <a:close/>
                </a:path>
                <a:path w="2651760" h="1772284">
                  <a:moveTo>
                    <a:pt x="2475014" y="664679"/>
                  </a:moveTo>
                  <a:lnTo>
                    <a:pt x="2465222" y="648004"/>
                  </a:lnTo>
                  <a:lnTo>
                    <a:pt x="2455189" y="631494"/>
                  </a:lnTo>
                  <a:lnTo>
                    <a:pt x="2444927" y="615149"/>
                  </a:lnTo>
                  <a:lnTo>
                    <a:pt x="2434450" y="598957"/>
                  </a:lnTo>
                  <a:lnTo>
                    <a:pt x="1261376" y="1772069"/>
                  </a:lnTo>
                  <a:lnTo>
                    <a:pt x="1367624" y="1772069"/>
                  </a:lnTo>
                  <a:lnTo>
                    <a:pt x="2475014" y="664679"/>
                  </a:lnTo>
                  <a:close/>
                </a:path>
                <a:path w="2651760" h="1772284">
                  <a:moveTo>
                    <a:pt x="2592921" y="1715223"/>
                  </a:moveTo>
                  <a:lnTo>
                    <a:pt x="2536075" y="1772069"/>
                  </a:lnTo>
                  <a:lnTo>
                    <a:pt x="2573807" y="1772069"/>
                  </a:lnTo>
                  <a:lnTo>
                    <a:pt x="2578392" y="1759610"/>
                  </a:lnTo>
                  <a:lnTo>
                    <a:pt x="2592921" y="1715223"/>
                  </a:lnTo>
                  <a:close/>
                </a:path>
                <a:path w="2651760" h="1772284">
                  <a:moveTo>
                    <a:pt x="2601099" y="963434"/>
                  </a:moveTo>
                  <a:lnTo>
                    <a:pt x="2595143" y="943114"/>
                  </a:lnTo>
                  <a:lnTo>
                    <a:pt x="2588857" y="922934"/>
                  </a:lnTo>
                  <a:lnTo>
                    <a:pt x="2582291" y="902893"/>
                  </a:lnTo>
                  <a:lnTo>
                    <a:pt x="2575445" y="882967"/>
                  </a:lnTo>
                  <a:lnTo>
                    <a:pt x="1686331" y="1772069"/>
                  </a:lnTo>
                  <a:lnTo>
                    <a:pt x="1792465" y="1772069"/>
                  </a:lnTo>
                  <a:lnTo>
                    <a:pt x="2601099" y="963434"/>
                  </a:lnTo>
                  <a:close/>
                </a:path>
                <a:path w="2651760" h="1772284">
                  <a:moveTo>
                    <a:pt x="2651175" y="1323047"/>
                  </a:moveTo>
                  <a:lnTo>
                    <a:pt x="2650998" y="1302804"/>
                  </a:lnTo>
                  <a:lnTo>
                    <a:pt x="2650388" y="1280160"/>
                  </a:lnTo>
                  <a:lnTo>
                    <a:pt x="2649410" y="1257617"/>
                  </a:lnTo>
                  <a:lnTo>
                    <a:pt x="2648064" y="1235202"/>
                  </a:lnTo>
                  <a:lnTo>
                    <a:pt x="2111184" y="1772069"/>
                  </a:lnTo>
                  <a:lnTo>
                    <a:pt x="2217331" y="1772069"/>
                  </a:lnTo>
                  <a:lnTo>
                    <a:pt x="2650985" y="1338427"/>
                  </a:lnTo>
                  <a:lnTo>
                    <a:pt x="2651175" y="1330769"/>
                  </a:lnTo>
                  <a:lnTo>
                    <a:pt x="2651175" y="1323047"/>
                  </a:lnTo>
                  <a:close/>
                </a:path>
              </a:pathLst>
            </a:custGeom>
            <a:solidFill>
              <a:srgbClr val="E3CD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40313" y="7976967"/>
              <a:ext cx="1548130" cy="2310130"/>
            </a:xfrm>
            <a:custGeom>
              <a:avLst/>
              <a:gdLst/>
              <a:ahLst/>
              <a:cxnLst/>
              <a:rect l="l" t="t" r="r" b="b"/>
              <a:pathLst>
                <a:path w="1548130" h="2310129">
                  <a:moveTo>
                    <a:pt x="1547686" y="0"/>
                  </a:moveTo>
                  <a:lnTo>
                    <a:pt x="1547686" y="551606"/>
                  </a:lnTo>
                  <a:lnTo>
                    <a:pt x="1524241" y="556725"/>
                  </a:lnTo>
                  <a:lnTo>
                    <a:pt x="1475688" y="569345"/>
                  </a:lnTo>
                  <a:lnTo>
                    <a:pt x="1427763" y="583841"/>
                  </a:lnTo>
                  <a:lnTo>
                    <a:pt x="1380512" y="600193"/>
                  </a:lnTo>
                  <a:lnTo>
                    <a:pt x="1333981" y="618386"/>
                  </a:lnTo>
                  <a:lnTo>
                    <a:pt x="1288217" y="638399"/>
                  </a:lnTo>
                  <a:lnTo>
                    <a:pt x="1243266" y="660216"/>
                  </a:lnTo>
                  <a:lnTo>
                    <a:pt x="1199176" y="683820"/>
                  </a:lnTo>
                  <a:lnTo>
                    <a:pt x="1155992" y="709191"/>
                  </a:lnTo>
                  <a:lnTo>
                    <a:pt x="1113762" y="736313"/>
                  </a:lnTo>
                  <a:lnTo>
                    <a:pt x="1072531" y="765167"/>
                  </a:lnTo>
                  <a:lnTo>
                    <a:pt x="1032347" y="795736"/>
                  </a:lnTo>
                  <a:lnTo>
                    <a:pt x="993256" y="828002"/>
                  </a:lnTo>
                  <a:lnTo>
                    <a:pt x="955304" y="861947"/>
                  </a:lnTo>
                  <a:lnTo>
                    <a:pt x="918538" y="897554"/>
                  </a:lnTo>
                  <a:lnTo>
                    <a:pt x="882932" y="934320"/>
                  </a:lnTo>
                  <a:lnTo>
                    <a:pt x="848987" y="972271"/>
                  </a:lnTo>
                  <a:lnTo>
                    <a:pt x="816721" y="1011363"/>
                  </a:lnTo>
                  <a:lnTo>
                    <a:pt x="786152" y="1051547"/>
                  </a:lnTo>
                  <a:lnTo>
                    <a:pt x="757298" y="1092778"/>
                  </a:lnTo>
                  <a:lnTo>
                    <a:pt x="730176" y="1135008"/>
                  </a:lnTo>
                  <a:lnTo>
                    <a:pt x="704804" y="1178192"/>
                  </a:lnTo>
                  <a:lnTo>
                    <a:pt x="681201" y="1222282"/>
                  </a:lnTo>
                  <a:lnTo>
                    <a:pt x="659384" y="1267232"/>
                  </a:lnTo>
                  <a:lnTo>
                    <a:pt x="639370" y="1312996"/>
                  </a:lnTo>
                  <a:lnTo>
                    <a:pt x="621178" y="1359527"/>
                  </a:lnTo>
                  <a:lnTo>
                    <a:pt x="604825" y="1406779"/>
                  </a:lnTo>
                  <a:lnTo>
                    <a:pt x="590330" y="1454704"/>
                  </a:lnTo>
                  <a:lnTo>
                    <a:pt x="577709" y="1503256"/>
                  </a:lnTo>
                  <a:lnTo>
                    <a:pt x="566981" y="1552389"/>
                  </a:lnTo>
                  <a:lnTo>
                    <a:pt x="558164" y="1602057"/>
                  </a:lnTo>
                  <a:lnTo>
                    <a:pt x="551275" y="1652212"/>
                  </a:lnTo>
                  <a:lnTo>
                    <a:pt x="546333" y="1702807"/>
                  </a:lnTo>
                  <a:lnTo>
                    <a:pt x="543354" y="1753798"/>
                  </a:lnTo>
                  <a:lnTo>
                    <a:pt x="542357" y="1805136"/>
                  </a:lnTo>
                  <a:lnTo>
                    <a:pt x="543354" y="1856474"/>
                  </a:lnTo>
                  <a:lnTo>
                    <a:pt x="546333" y="1907464"/>
                  </a:lnTo>
                  <a:lnTo>
                    <a:pt x="551275" y="1958060"/>
                  </a:lnTo>
                  <a:lnTo>
                    <a:pt x="558164" y="2008215"/>
                  </a:lnTo>
                  <a:lnTo>
                    <a:pt x="566981" y="2057883"/>
                  </a:lnTo>
                  <a:lnTo>
                    <a:pt x="577709" y="2107016"/>
                  </a:lnTo>
                  <a:lnTo>
                    <a:pt x="590330" y="2155568"/>
                  </a:lnTo>
                  <a:lnTo>
                    <a:pt x="604825" y="2203493"/>
                  </a:lnTo>
                  <a:lnTo>
                    <a:pt x="621178" y="2250745"/>
                  </a:lnTo>
                  <a:lnTo>
                    <a:pt x="639370" y="2297276"/>
                  </a:lnTo>
                  <a:lnTo>
                    <a:pt x="644949" y="2310032"/>
                  </a:lnTo>
                  <a:lnTo>
                    <a:pt x="69864" y="2310032"/>
                  </a:lnTo>
                  <a:lnTo>
                    <a:pt x="58864" y="2270068"/>
                  </a:lnTo>
                  <a:lnTo>
                    <a:pt x="46510" y="2219575"/>
                  </a:lnTo>
                  <a:lnTo>
                    <a:pt x="35609" y="2168762"/>
                  </a:lnTo>
                  <a:lnTo>
                    <a:pt x="26161" y="2117642"/>
                  </a:lnTo>
                  <a:lnTo>
                    <a:pt x="18168" y="2066227"/>
                  </a:lnTo>
                  <a:lnTo>
                    <a:pt x="11627" y="2014528"/>
                  </a:lnTo>
                  <a:lnTo>
                    <a:pt x="6540" y="1962557"/>
                  </a:lnTo>
                  <a:lnTo>
                    <a:pt x="2906" y="1910327"/>
                  </a:lnTo>
                  <a:lnTo>
                    <a:pt x="726" y="1857849"/>
                  </a:lnTo>
                  <a:lnTo>
                    <a:pt x="0" y="1805136"/>
                  </a:lnTo>
                  <a:lnTo>
                    <a:pt x="753" y="1752423"/>
                  </a:lnTo>
                  <a:lnTo>
                    <a:pt x="3008" y="1699950"/>
                  </a:lnTo>
                  <a:lnTo>
                    <a:pt x="6756" y="1647733"/>
                  </a:lnTo>
                  <a:lnTo>
                    <a:pt x="11989" y="1595787"/>
                  </a:lnTo>
                  <a:lnTo>
                    <a:pt x="18700" y="1544128"/>
                  </a:lnTo>
                  <a:lnTo>
                    <a:pt x="26880" y="1492773"/>
                  </a:lnTo>
                  <a:lnTo>
                    <a:pt x="36522" y="1441738"/>
                  </a:lnTo>
                  <a:lnTo>
                    <a:pt x="47617" y="1391038"/>
                  </a:lnTo>
                  <a:lnTo>
                    <a:pt x="60158" y="1340689"/>
                  </a:lnTo>
                  <a:lnTo>
                    <a:pt x="74136" y="1290707"/>
                  </a:lnTo>
                  <a:lnTo>
                    <a:pt x="89543" y="1241109"/>
                  </a:lnTo>
                  <a:lnTo>
                    <a:pt x="106372" y="1191911"/>
                  </a:lnTo>
                  <a:lnTo>
                    <a:pt x="124615" y="1143127"/>
                  </a:lnTo>
                  <a:lnTo>
                    <a:pt x="144263" y="1094775"/>
                  </a:lnTo>
                  <a:lnTo>
                    <a:pt x="164442" y="1048546"/>
                  </a:lnTo>
                  <a:lnTo>
                    <a:pt x="185843" y="1003000"/>
                  </a:lnTo>
                  <a:lnTo>
                    <a:pt x="208458" y="958149"/>
                  </a:lnTo>
                  <a:lnTo>
                    <a:pt x="232279" y="914005"/>
                  </a:lnTo>
                  <a:lnTo>
                    <a:pt x="257298" y="870579"/>
                  </a:lnTo>
                  <a:lnTo>
                    <a:pt x="283506" y="827884"/>
                  </a:lnTo>
                  <a:lnTo>
                    <a:pt x="310897" y="785932"/>
                  </a:lnTo>
                  <a:lnTo>
                    <a:pt x="339461" y="744734"/>
                  </a:lnTo>
                  <a:lnTo>
                    <a:pt x="369191" y="704303"/>
                  </a:lnTo>
                  <a:lnTo>
                    <a:pt x="400080" y="664651"/>
                  </a:lnTo>
                  <a:lnTo>
                    <a:pt x="432118" y="625790"/>
                  </a:lnTo>
                  <a:lnTo>
                    <a:pt x="465298" y="587731"/>
                  </a:lnTo>
                  <a:lnTo>
                    <a:pt x="499613" y="550486"/>
                  </a:lnTo>
                  <a:lnTo>
                    <a:pt x="535053" y="514068"/>
                  </a:lnTo>
                  <a:lnTo>
                    <a:pt x="571471" y="478628"/>
                  </a:lnTo>
                  <a:lnTo>
                    <a:pt x="608715" y="444314"/>
                  </a:lnTo>
                  <a:lnTo>
                    <a:pt x="646774" y="411133"/>
                  </a:lnTo>
                  <a:lnTo>
                    <a:pt x="685636" y="379095"/>
                  </a:lnTo>
                  <a:lnTo>
                    <a:pt x="725288" y="348207"/>
                  </a:lnTo>
                  <a:lnTo>
                    <a:pt x="765719" y="318476"/>
                  </a:lnTo>
                  <a:lnTo>
                    <a:pt x="806917" y="289912"/>
                  </a:lnTo>
                  <a:lnTo>
                    <a:pt x="848869" y="262521"/>
                  </a:lnTo>
                  <a:lnTo>
                    <a:pt x="891564" y="236313"/>
                  </a:lnTo>
                  <a:lnTo>
                    <a:pt x="934989" y="211294"/>
                  </a:lnTo>
                  <a:lnTo>
                    <a:pt x="979134" y="187473"/>
                  </a:lnTo>
                  <a:lnTo>
                    <a:pt x="1023985" y="164859"/>
                  </a:lnTo>
                  <a:lnTo>
                    <a:pt x="1069531" y="143458"/>
                  </a:lnTo>
                  <a:lnTo>
                    <a:pt x="1115759" y="123278"/>
                  </a:lnTo>
                  <a:lnTo>
                    <a:pt x="1164112" y="103293"/>
                  </a:lnTo>
                  <a:lnTo>
                    <a:pt x="1212895" y="84813"/>
                  </a:lnTo>
                  <a:lnTo>
                    <a:pt x="1262094" y="67834"/>
                  </a:lnTo>
                  <a:lnTo>
                    <a:pt x="1311692" y="52353"/>
                  </a:lnTo>
                  <a:lnTo>
                    <a:pt x="1361673" y="38365"/>
                  </a:lnTo>
                  <a:lnTo>
                    <a:pt x="1412022" y="25866"/>
                  </a:lnTo>
                  <a:lnTo>
                    <a:pt x="1462722" y="14853"/>
                  </a:lnTo>
                  <a:lnTo>
                    <a:pt x="1513758" y="5321"/>
                  </a:lnTo>
                  <a:lnTo>
                    <a:pt x="1547686" y="0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22336" y="5125071"/>
            <a:ext cx="3653790" cy="335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400"/>
              </a:lnSpc>
              <a:spcBef>
                <a:spcPts val="95"/>
              </a:spcBef>
            </a:pPr>
            <a:r>
              <a:rPr sz="5900" spc="-10" dirty="0">
                <a:latin typeface="Lucida Sans Unicode"/>
                <a:cs typeface="Lucida Sans Unicode"/>
              </a:rPr>
              <a:t>DHURV </a:t>
            </a:r>
            <a:r>
              <a:rPr sz="5900" spc="-80" dirty="0">
                <a:latin typeface="Lucida Sans Unicode"/>
                <a:cs typeface="Lucida Sans Unicode"/>
              </a:rPr>
              <a:t>ANUPAMA </a:t>
            </a:r>
            <a:r>
              <a:rPr sz="5900" spc="-10" dirty="0">
                <a:latin typeface="Lucida Sans Unicode"/>
                <a:cs typeface="Lucida Sans Unicode"/>
              </a:rPr>
              <a:t>NISHA</a:t>
            </a:r>
            <a:endParaRPr sz="5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40344" y="4824442"/>
            <a:ext cx="2692400" cy="3649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95"/>
              </a:spcBef>
            </a:pPr>
            <a:r>
              <a:rPr sz="6400" spc="-10" dirty="0">
                <a:latin typeface="Lucida Sans Unicode"/>
                <a:cs typeface="Lucida Sans Unicode"/>
              </a:rPr>
              <a:t>ARPIT </a:t>
            </a:r>
            <a:r>
              <a:rPr sz="6400" spc="-315" dirty="0">
                <a:latin typeface="Lucida Sans Unicode"/>
                <a:cs typeface="Lucida Sans Unicode"/>
              </a:rPr>
              <a:t>KARTIK </a:t>
            </a:r>
            <a:r>
              <a:rPr sz="6400" spc="-20" dirty="0">
                <a:latin typeface="Lucida Sans Unicode"/>
                <a:cs typeface="Lucida Sans Unicode"/>
              </a:rPr>
              <a:t>RIYA</a:t>
            </a:r>
            <a:endParaRPr sz="6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3131185"/>
          </a:xfrm>
          <a:custGeom>
            <a:avLst/>
            <a:gdLst/>
            <a:ahLst/>
            <a:cxnLst/>
            <a:rect l="l" t="t" r="r" b="b"/>
            <a:pathLst>
              <a:path w="18288000" h="3131185">
                <a:moveTo>
                  <a:pt x="18288000" y="3130616"/>
                </a:moveTo>
                <a:lnTo>
                  <a:pt x="0" y="3130616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3130616"/>
                </a:lnTo>
                <a:close/>
              </a:path>
            </a:pathLst>
          </a:custGeom>
          <a:solidFill>
            <a:srgbClr val="232F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23928" y="1721898"/>
            <a:ext cx="9540240" cy="2008505"/>
          </a:xfrm>
          <a:prstGeom prst="rect">
            <a:avLst/>
          </a:prstGeom>
          <a:solidFill>
            <a:srgbClr val="456632"/>
          </a:solidFill>
        </p:spPr>
        <p:txBody>
          <a:bodyPr vert="horz" wrap="square" lIns="0" tIns="463550" rIns="0" bIns="0" rtlCol="0">
            <a:spAutoFit/>
          </a:bodyPr>
          <a:lstStyle/>
          <a:p>
            <a:pPr marR="2246630" algn="ctr">
              <a:lnSpc>
                <a:spcPct val="100000"/>
              </a:lnSpc>
              <a:spcBef>
                <a:spcPts val="3650"/>
              </a:spcBef>
            </a:pPr>
            <a:r>
              <a:rPr sz="6550" b="1" spc="650" dirty="0">
                <a:solidFill>
                  <a:srgbClr val="E1E1E1"/>
                </a:solidFill>
                <a:latin typeface="Trebuchet MS"/>
                <a:cs typeface="Trebuchet MS"/>
              </a:rPr>
              <a:t>WHO</a:t>
            </a:r>
            <a:r>
              <a:rPr sz="6550" b="1" spc="-580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6550" b="1" spc="245" dirty="0">
                <a:solidFill>
                  <a:srgbClr val="E1E1E1"/>
                </a:solidFill>
                <a:latin typeface="Trebuchet MS"/>
                <a:cs typeface="Trebuchet MS"/>
              </a:rPr>
              <a:t>ARE</a:t>
            </a:r>
            <a:r>
              <a:rPr sz="6550" b="1" spc="-575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6550" b="1" spc="425" dirty="0">
                <a:solidFill>
                  <a:srgbClr val="E1E1E1"/>
                </a:solidFill>
                <a:latin typeface="Trebuchet MS"/>
                <a:cs typeface="Trebuchet MS"/>
              </a:rPr>
              <a:t>WE</a:t>
            </a:r>
            <a:endParaRPr sz="65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4" y="0"/>
            <a:ext cx="18282920" cy="10287000"/>
            <a:chOff x="5184" y="0"/>
            <a:chExt cx="18282920" cy="10287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1807" y="0"/>
              <a:ext cx="6486192" cy="10286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4" y="9120294"/>
              <a:ext cx="4309640" cy="116670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10" dirty="0"/>
              <a:t>ABOUT</a:t>
            </a:r>
            <a:r>
              <a:rPr spc="-370" dirty="0"/>
              <a:t> </a:t>
            </a:r>
            <a:r>
              <a:rPr spc="385" dirty="0"/>
              <a:t>US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5912" y="4208105"/>
            <a:ext cx="9944100" cy="444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3100" spc="285" dirty="0">
                <a:solidFill>
                  <a:srgbClr val="A6290E"/>
                </a:solidFill>
                <a:latin typeface="Lucida Sans Unicode"/>
                <a:cs typeface="Lucida Sans Unicode"/>
              </a:rPr>
              <a:t>We</a:t>
            </a:r>
            <a:r>
              <a:rPr sz="3100" spc="-1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60" dirty="0">
                <a:solidFill>
                  <a:srgbClr val="A6290E"/>
                </a:solidFill>
                <a:latin typeface="Lucida Sans Unicode"/>
                <a:cs typeface="Lucida Sans Unicode"/>
              </a:rPr>
              <a:t>are</a:t>
            </a:r>
            <a:r>
              <a:rPr sz="3100" spc="-1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SIX</a:t>
            </a:r>
            <a:r>
              <a:rPr sz="3100" spc="-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individuals</a:t>
            </a:r>
            <a:r>
              <a:rPr sz="3100" spc="-1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contributing</a:t>
            </a:r>
            <a:r>
              <a:rPr sz="3100" spc="-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60" dirty="0">
                <a:solidFill>
                  <a:srgbClr val="A6290E"/>
                </a:solidFill>
                <a:latin typeface="Lucida Sans Unicode"/>
                <a:cs typeface="Lucida Sans Unicode"/>
              </a:rPr>
              <a:t>together</a:t>
            </a:r>
            <a:r>
              <a:rPr sz="3100" spc="-1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60" dirty="0">
                <a:solidFill>
                  <a:srgbClr val="A6290E"/>
                </a:solidFill>
                <a:latin typeface="Lucida Sans Unicode"/>
                <a:cs typeface="Lucida Sans Unicode"/>
              </a:rPr>
              <a:t>under </a:t>
            </a:r>
            <a:r>
              <a:rPr sz="3100" spc="70" dirty="0">
                <a:solidFill>
                  <a:srgbClr val="A6290E"/>
                </a:solidFill>
                <a:latin typeface="Lucida Sans Unicode"/>
                <a:cs typeface="Lucida Sans Unicode"/>
              </a:rPr>
              <a:t>the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229" dirty="0">
                <a:solidFill>
                  <a:srgbClr val="A6290E"/>
                </a:solidFill>
                <a:latin typeface="Lucida Sans Unicode"/>
                <a:cs typeface="Lucida Sans Unicode"/>
              </a:rPr>
              <a:t>name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-95" dirty="0">
                <a:solidFill>
                  <a:srgbClr val="A6290E"/>
                </a:solidFill>
                <a:latin typeface="Lucida Sans Unicode"/>
                <a:cs typeface="Lucida Sans Unicode"/>
              </a:rPr>
              <a:t>"</a:t>
            </a:r>
            <a:r>
              <a:rPr lang="en-IN" sz="3100" spc="-95" dirty="0">
                <a:solidFill>
                  <a:srgbClr val="A6290E"/>
                </a:solidFill>
                <a:latin typeface="Lucida Sans Unicode"/>
                <a:cs typeface="Lucida Sans Unicode"/>
              </a:rPr>
              <a:t>INTERN </a:t>
            </a:r>
            <a:r>
              <a:rPr sz="3100" spc="-95" dirty="0">
                <a:solidFill>
                  <a:srgbClr val="A6290E"/>
                </a:solidFill>
                <a:latin typeface="Lucida Sans Unicode"/>
                <a:cs typeface="Lucida Sans Unicode"/>
              </a:rPr>
              <a:t>INOVAT</a:t>
            </a:r>
            <a:r>
              <a:rPr lang="en-IN" sz="3100" spc="-95" dirty="0">
                <a:solidFill>
                  <a:srgbClr val="A6290E"/>
                </a:solidFill>
                <a:latin typeface="Lucida Sans Unicode"/>
                <a:cs typeface="Lucida Sans Unicode"/>
              </a:rPr>
              <a:t>O</a:t>
            </a:r>
            <a:r>
              <a:rPr sz="3100" spc="-95" dirty="0">
                <a:solidFill>
                  <a:srgbClr val="A6290E"/>
                </a:solidFill>
                <a:latin typeface="Lucida Sans Unicode"/>
                <a:cs typeface="Lucida Sans Unicode"/>
              </a:rPr>
              <a:t>RS"</a:t>
            </a:r>
            <a:r>
              <a:rPr sz="3100" spc="-1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-325" dirty="0">
                <a:solidFill>
                  <a:srgbClr val="A6290E"/>
                </a:solidFill>
                <a:latin typeface="Lucida Sans Unicode"/>
                <a:cs typeface="Lucida Sans Unicode"/>
              </a:rPr>
              <a:t>.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285" dirty="0">
                <a:solidFill>
                  <a:srgbClr val="A6290E"/>
                </a:solidFill>
                <a:latin typeface="Lucida Sans Unicode"/>
                <a:cs typeface="Lucida Sans Unicode"/>
              </a:rPr>
              <a:t>We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60" dirty="0">
                <a:solidFill>
                  <a:srgbClr val="A6290E"/>
                </a:solidFill>
                <a:latin typeface="Lucida Sans Unicode"/>
                <a:cs typeface="Lucida Sans Unicode"/>
              </a:rPr>
              <a:t>are</a:t>
            </a:r>
            <a:r>
              <a:rPr sz="3100" spc="-1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A6290E"/>
                </a:solidFill>
                <a:latin typeface="Lucida Sans Unicode"/>
                <a:cs typeface="Lucida Sans Unicode"/>
              </a:rPr>
              <a:t>highly</a:t>
            </a:r>
            <a:endParaRPr sz="3100" dirty="0">
              <a:latin typeface="Lucida Sans Unicode"/>
              <a:cs typeface="Lucida Sans Unicode"/>
            </a:endParaRPr>
          </a:p>
          <a:p>
            <a:pPr marL="12700" marR="72390">
              <a:lnSpc>
                <a:spcPct val="116900"/>
              </a:lnSpc>
              <a:spcBef>
                <a:spcPts val="5"/>
              </a:spcBef>
            </a:pPr>
            <a:r>
              <a:rPr sz="3100" spc="114" dirty="0">
                <a:solidFill>
                  <a:srgbClr val="A6290E"/>
                </a:solidFill>
                <a:latin typeface="Lucida Sans Unicode"/>
                <a:cs typeface="Lucida Sans Unicode"/>
              </a:rPr>
              <a:t>motivated</a:t>
            </a:r>
            <a:r>
              <a:rPr sz="3100" spc="-15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95" dirty="0">
                <a:solidFill>
                  <a:srgbClr val="A6290E"/>
                </a:solidFill>
                <a:latin typeface="Lucida Sans Unicode"/>
                <a:cs typeface="Lucida Sans Unicode"/>
              </a:rPr>
              <a:t>towards</a:t>
            </a:r>
            <a:r>
              <a:rPr sz="3100" spc="-15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210" dirty="0">
                <a:solidFill>
                  <a:srgbClr val="A6290E"/>
                </a:solidFill>
                <a:latin typeface="Lucida Sans Unicode"/>
                <a:cs typeface="Lucida Sans Unicode"/>
              </a:rPr>
              <a:t>team</a:t>
            </a:r>
            <a:r>
              <a:rPr sz="3100" spc="-15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work</a:t>
            </a:r>
            <a:r>
              <a:rPr sz="3100" spc="-15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A6290E"/>
                </a:solidFill>
                <a:latin typeface="Lucida Sans Unicode"/>
                <a:cs typeface="Lucida Sans Unicode"/>
              </a:rPr>
              <a:t>and</a:t>
            </a:r>
            <a:r>
              <a:rPr sz="3100" spc="-15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A6290E"/>
                </a:solidFill>
                <a:latin typeface="Lucida Sans Unicode"/>
                <a:cs typeface="Lucida Sans Unicode"/>
              </a:rPr>
              <a:t>contributing </a:t>
            </a:r>
            <a:r>
              <a:rPr sz="3100" spc="-20" dirty="0">
                <a:solidFill>
                  <a:srgbClr val="A6290E"/>
                </a:solidFill>
                <a:latin typeface="Lucida Sans Unicode"/>
                <a:cs typeface="Lucida Sans Unicode"/>
              </a:rPr>
              <a:t>for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70" dirty="0">
                <a:solidFill>
                  <a:srgbClr val="A6290E"/>
                </a:solidFill>
                <a:latin typeface="Lucida Sans Unicode"/>
                <a:cs typeface="Lucida Sans Unicode"/>
              </a:rPr>
              <a:t>the</a:t>
            </a:r>
            <a:r>
              <a:rPr sz="3100" spc="-1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60" dirty="0">
                <a:solidFill>
                  <a:srgbClr val="A6290E"/>
                </a:solidFill>
                <a:latin typeface="Lucida Sans Unicode"/>
                <a:cs typeface="Lucida Sans Unicode"/>
              </a:rPr>
              <a:t>project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80" dirty="0">
                <a:solidFill>
                  <a:srgbClr val="A6290E"/>
                </a:solidFill>
                <a:latin typeface="Lucida Sans Unicode"/>
                <a:cs typeface="Lucida Sans Unicode"/>
              </a:rPr>
              <a:t>we</a:t>
            </a:r>
            <a:r>
              <a:rPr sz="3100" spc="-1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work</a:t>
            </a:r>
            <a:r>
              <a:rPr sz="3100" spc="-1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upon.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70" dirty="0">
                <a:solidFill>
                  <a:srgbClr val="A6290E"/>
                </a:solidFill>
                <a:latin typeface="Lucida Sans Unicode"/>
                <a:cs typeface="Lucida Sans Unicode"/>
              </a:rPr>
              <a:t>Apart</a:t>
            </a:r>
            <a:r>
              <a:rPr sz="3100" spc="-1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from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60" dirty="0">
                <a:solidFill>
                  <a:srgbClr val="A6290E"/>
                </a:solidFill>
                <a:latin typeface="Lucida Sans Unicode"/>
                <a:cs typeface="Lucida Sans Unicode"/>
              </a:rPr>
              <a:t>being </a:t>
            </a:r>
            <a:r>
              <a:rPr sz="3100" spc="190" dirty="0">
                <a:solidFill>
                  <a:srgbClr val="A6290E"/>
                </a:solidFill>
                <a:latin typeface="Lucida Sans Unicode"/>
                <a:cs typeface="Lucida Sans Unicode"/>
              </a:rPr>
              <a:t>teammates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80" dirty="0">
                <a:solidFill>
                  <a:srgbClr val="A6290E"/>
                </a:solidFill>
                <a:latin typeface="Lucida Sans Unicode"/>
                <a:cs typeface="Lucida Sans Unicode"/>
              </a:rPr>
              <a:t>we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60" dirty="0">
                <a:solidFill>
                  <a:srgbClr val="A6290E"/>
                </a:solidFill>
                <a:latin typeface="Lucida Sans Unicode"/>
                <a:cs typeface="Lucida Sans Unicode"/>
              </a:rPr>
              <a:t>are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50" dirty="0">
                <a:solidFill>
                  <a:srgbClr val="A6290E"/>
                </a:solidFill>
                <a:latin typeface="Lucida Sans Unicode"/>
                <a:cs typeface="Lucida Sans Unicode"/>
              </a:rPr>
              <a:t>classmates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-50" dirty="0">
                <a:solidFill>
                  <a:srgbClr val="A6290E"/>
                </a:solidFill>
                <a:latin typeface="Lucida Sans Unicode"/>
                <a:cs typeface="Lucida Sans Unicode"/>
              </a:rPr>
              <a:t>too,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65" dirty="0">
                <a:solidFill>
                  <a:srgbClr val="A6290E"/>
                </a:solidFill>
                <a:latin typeface="Lucida Sans Unicode"/>
                <a:cs typeface="Lucida Sans Unicode"/>
              </a:rPr>
              <a:t>so</a:t>
            </a:r>
            <a:r>
              <a:rPr sz="3100" spc="-1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80" dirty="0">
                <a:solidFill>
                  <a:srgbClr val="A6290E"/>
                </a:solidFill>
                <a:latin typeface="Lucida Sans Unicode"/>
                <a:cs typeface="Lucida Sans Unicode"/>
              </a:rPr>
              <a:t>we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14" dirty="0">
                <a:solidFill>
                  <a:srgbClr val="A6290E"/>
                </a:solidFill>
                <a:latin typeface="Lucida Sans Unicode"/>
                <a:cs typeface="Lucida Sans Unicode"/>
              </a:rPr>
              <a:t>share</a:t>
            </a:r>
            <a:r>
              <a:rPr sz="3100" spc="-14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340" dirty="0">
                <a:solidFill>
                  <a:srgbClr val="A6290E"/>
                </a:solidFill>
                <a:latin typeface="Lucida Sans Unicode"/>
                <a:cs typeface="Lucida Sans Unicode"/>
              </a:rPr>
              <a:t>a </a:t>
            </a:r>
            <a:r>
              <a:rPr sz="3100" spc="120" dirty="0">
                <a:solidFill>
                  <a:srgbClr val="A6290E"/>
                </a:solidFill>
                <a:latin typeface="Lucida Sans Unicode"/>
                <a:cs typeface="Lucida Sans Unicode"/>
              </a:rPr>
              <a:t>good</a:t>
            </a:r>
            <a:r>
              <a:rPr sz="3100" spc="-12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-40" dirty="0">
                <a:solidFill>
                  <a:srgbClr val="A6290E"/>
                </a:solidFill>
                <a:latin typeface="Lucida Sans Unicode"/>
                <a:cs typeface="Lucida Sans Unicode"/>
              </a:rPr>
              <a:t>work-</a:t>
            </a:r>
            <a:r>
              <a:rPr sz="3100" spc="45" dirty="0">
                <a:solidFill>
                  <a:srgbClr val="A6290E"/>
                </a:solidFill>
                <a:latin typeface="Lucida Sans Unicode"/>
                <a:cs typeface="Lucida Sans Unicode"/>
              </a:rPr>
              <a:t>culture</a:t>
            </a:r>
            <a:r>
              <a:rPr sz="3100" spc="-12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while</a:t>
            </a:r>
            <a:r>
              <a:rPr sz="3100" spc="-12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working</a:t>
            </a:r>
            <a:r>
              <a:rPr sz="3100" spc="-12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-325" dirty="0">
                <a:solidFill>
                  <a:srgbClr val="A6290E"/>
                </a:solidFill>
                <a:latin typeface="Lucida Sans Unicode"/>
                <a:cs typeface="Lucida Sans Unicode"/>
              </a:rPr>
              <a:t>.</a:t>
            </a:r>
            <a:r>
              <a:rPr sz="3100" spc="-12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285" dirty="0">
                <a:solidFill>
                  <a:srgbClr val="A6290E"/>
                </a:solidFill>
                <a:latin typeface="Lucida Sans Unicode"/>
                <a:cs typeface="Lucida Sans Unicode"/>
              </a:rPr>
              <a:t>We</a:t>
            </a:r>
            <a:r>
              <a:rPr sz="3100" spc="-12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160" dirty="0">
                <a:solidFill>
                  <a:srgbClr val="A6290E"/>
                </a:solidFill>
                <a:latin typeface="Lucida Sans Unicode"/>
                <a:cs typeface="Lucida Sans Unicode"/>
              </a:rPr>
              <a:t>are</a:t>
            </a:r>
            <a:r>
              <a:rPr sz="3100" spc="-12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A6290E"/>
                </a:solidFill>
                <a:latin typeface="Lucida Sans Unicode"/>
                <a:cs typeface="Lucida Sans Unicode"/>
              </a:rPr>
              <a:t>here</a:t>
            </a:r>
            <a:r>
              <a:rPr sz="3100" spc="-12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A6290E"/>
                </a:solidFill>
                <a:latin typeface="Lucida Sans Unicode"/>
                <a:cs typeface="Lucida Sans Unicode"/>
              </a:rPr>
              <a:t>to </a:t>
            </a:r>
            <a:r>
              <a:rPr sz="3100" spc="70" dirty="0">
                <a:solidFill>
                  <a:srgbClr val="A6290E"/>
                </a:solidFill>
                <a:latin typeface="Lucida Sans Unicode"/>
                <a:cs typeface="Lucida Sans Unicode"/>
              </a:rPr>
              <a:t>present</a:t>
            </a:r>
            <a:r>
              <a:rPr sz="3100" spc="-13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55" dirty="0">
                <a:solidFill>
                  <a:srgbClr val="A6290E"/>
                </a:solidFill>
                <a:latin typeface="Lucida Sans Unicode"/>
                <a:cs typeface="Lucida Sans Unicode"/>
              </a:rPr>
              <a:t>ourselves</a:t>
            </a:r>
            <a:r>
              <a:rPr sz="3100" spc="-13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215" dirty="0">
                <a:solidFill>
                  <a:srgbClr val="A6290E"/>
                </a:solidFill>
                <a:latin typeface="Lucida Sans Unicode"/>
                <a:cs typeface="Lucida Sans Unicode"/>
              </a:rPr>
              <a:t>as</a:t>
            </a:r>
            <a:r>
              <a:rPr sz="3100" spc="-13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390" dirty="0">
                <a:solidFill>
                  <a:srgbClr val="A6290E"/>
                </a:solidFill>
                <a:latin typeface="Lucida Sans Unicode"/>
                <a:cs typeface="Lucida Sans Unicode"/>
              </a:rPr>
              <a:t>a</a:t>
            </a:r>
            <a:r>
              <a:rPr sz="3100" spc="-13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95" dirty="0">
                <a:solidFill>
                  <a:srgbClr val="A6290E"/>
                </a:solidFill>
                <a:latin typeface="Lucida Sans Unicode"/>
                <a:cs typeface="Lucida Sans Unicode"/>
              </a:rPr>
              <a:t>team,</a:t>
            </a:r>
            <a:r>
              <a:rPr sz="3100" spc="-13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to</a:t>
            </a:r>
            <a:r>
              <a:rPr sz="3100" spc="-13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90" dirty="0">
                <a:solidFill>
                  <a:srgbClr val="A6290E"/>
                </a:solidFill>
                <a:latin typeface="Lucida Sans Unicode"/>
                <a:cs typeface="Lucida Sans Unicode"/>
              </a:rPr>
              <a:t>step</a:t>
            </a:r>
            <a:r>
              <a:rPr sz="3100" spc="-135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225" dirty="0">
                <a:solidFill>
                  <a:srgbClr val="A6290E"/>
                </a:solidFill>
                <a:latin typeface="Lucida Sans Unicode"/>
                <a:cs typeface="Lucida Sans Unicode"/>
              </a:rPr>
              <a:t>ahead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contributing</a:t>
            </a:r>
            <a:r>
              <a:rPr sz="3100" spc="-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A6290E"/>
                </a:solidFill>
                <a:latin typeface="Lucida Sans Unicode"/>
                <a:cs typeface="Lucida Sans Unicode"/>
              </a:rPr>
              <a:t>to</a:t>
            </a:r>
            <a:r>
              <a:rPr sz="3100" spc="-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90" dirty="0">
                <a:solidFill>
                  <a:srgbClr val="A6290E"/>
                </a:solidFill>
                <a:latin typeface="Lucida Sans Unicode"/>
                <a:cs typeface="Lucida Sans Unicode"/>
              </a:rPr>
              <a:t>best</a:t>
            </a:r>
            <a:r>
              <a:rPr sz="3100" spc="-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50" dirty="0">
                <a:solidFill>
                  <a:srgbClr val="A6290E"/>
                </a:solidFill>
                <a:latin typeface="Lucida Sans Unicode"/>
                <a:cs typeface="Lucida Sans Unicode"/>
              </a:rPr>
              <a:t>possible</a:t>
            </a:r>
            <a:r>
              <a:rPr sz="3100" spc="-40" dirty="0">
                <a:solidFill>
                  <a:srgbClr val="A6290E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A6290E"/>
                </a:solidFill>
                <a:latin typeface="Lucida Sans Unicode"/>
                <a:cs typeface="Lucida Sans Unicode"/>
              </a:rPr>
              <a:t>extent.</a:t>
            </a:r>
            <a:endParaRPr sz="3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69752"/>
            <a:ext cx="18288000" cy="9804400"/>
            <a:chOff x="0" y="269752"/>
            <a:chExt cx="18288000" cy="9804400"/>
          </a:xfrm>
        </p:grpSpPr>
        <p:sp>
          <p:nvSpPr>
            <p:cNvPr id="4" name="object 4"/>
            <p:cNvSpPr/>
            <p:nvPr/>
          </p:nvSpPr>
          <p:spPr>
            <a:xfrm>
              <a:off x="0" y="1628263"/>
              <a:ext cx="16852265" cy="8028940"/>
            </a:xfrm>
            <a:custGeom>
              <a:avLst/>
              <a:gdLst/>
              <a:ahLst/>
              <a:cxnLst/>
              <a:rect l="l" t="t" r="r" b="b"/>
              <a:pathLst>
                <a:path w="16852265" h="8028940">
                  <a:moveTo>
                    <a:pt x="0" y="0"/>
                  </a:moveTo>
                  <a:lnTo>
                    <a:pt x="16851866" y="0"/>
                  </a:lnTo>
                  <a:lnTo>
                    <a:pt x="16851866" y="8028544"/>
                  </a:lnTo>
                  <a:lnTo>
                    <a:pt x="0" y="8028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12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9538" y="677583"/>
              <a:ext cx="10130790" cy="1966595"/>
            </a:xfrm>
            <a:custGeom>
              <a:avLst/>
              <a:gdLst/>
              <a:ahLst/>
              <a:cxnLst/>
              <a:rect l="l" t="t" r="r" b="b"/>
              <a:pathLst>
                <a:path w="10130790" h="1966595">
                  <a:moveTo>
                    <a:pt x="10130642" y="1966220"/>
                  </a:moveTo>
                  <a:lnTo>
                    <a:pt x="0" y="1966220"/>
                  </a:lnTo>
                  <a:lnTo>
                    <a:pt x="0" y="0"/>
                  </a:lnTo>
                  <a:lnTo>
                    <a:pt x="10130642" y="0"/>
                  </a:lnTo>
                  <a:lnTo>
                    <a:pt x="10130642" y="1966220"/>
                  </a:lnTo>
                  <a:close/>
                </a:path>
              </a:pathLst>
            </a:custGeom>
            <a:solidFill>
              <a:srgbClr val="4566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33181" y="269752"/>
              <a:ext cx="1962150" cy="751840"/>
            </a:xfrm>
            <a:custGeom>
              <a:avLst/>
              <a:gdLst/>
              <a:ahLst/>
              <a:cxnLst/>
              <a:rect l="l" t="t" r="r" b="b"/>
              <a:pathLst>
                <a:path w="1962150" h="751840">
                  <a:moveTo>
                    <a:pt x="694318" y="751571"/>
                  </a:moveTo>
                  <a:lnTo>
                    <a:pt x="681178" y="751571"/>
                  </a:lnTo>
                  <a:lnTo>
                    <a:pt x="674670" y="750930"/>
                  </a:lnTo>
                  <a:lnTo>
                    <a:pt x="637618" y="738357"/>
                  </a:lnTo>
                  <a:lnTo>
                    <a:pt x="608197" y="712562"/>
                  </a:lnTo>
                  <a:lnTo>
                    <a:pt x="590888" y="677472"/>
                  </a:lnTo>
                  <a:lnTo>
                    <a:pt x="587684" y="658077"/>
                  </a:lnTo>
                  <a:lnTo>
                    <a:pt x="587684" y="644936"/>
                  </a:lnTo>
                  <a:lnTo>
                    <a:pt x="597815" y="607143"/>
                  </a:lnTo>
                  <a:lnTo>
                    <a:pt x="621638" y="576104"/>
                  </a:lnTo>
                  <a:lnTo>
                    <a:pt x="655525" y="556545"/>
                  </a:lnTo>
                  <a:lnTo>
                    <a:pt x="681178" y="551442"/>
                  </a:lnTo>
                  <a:lnTo>
                    <a:pt x="694318" y="551442"/>
                  </a:lnTo>
                  <a:lnTo>
                    <a:pt x="732111" y="561574"/>
                  </a:lnTo>
                  <a:lnTo>
                    <a:pt x="763150" y="585396"/>
                  </a:lnTo>
                  <a:lnTo>
                    <a:pt x="782710" y="619284"/>
                  </a:lnTo>
                  <a:lnTo>
                    <a:pt x="787812" y="644936"/>
                  </a:lnTo>
                  <a:lnTo>
                    <a:pt x="787812" y="658077"/>
                  </a:lnTo>
                  <a:lnTo>
                    <a:pt x="777681" y="695870"/>
                  </a:lnTo>
                  <a:lnTo>
                    <a:pt x="753858" y="726908"/>
                  </a:lnTo>
                  <a:lnTo>
                    <a:pt x="719971" y="746468"/>
                  </a:lnTo>
                  <a:lnTo>
                    <a:pt x="694318" y="751571"/>
                  </a:lnTo>
                  <a:close/>
                </a:path>
                <a:path w="1962150" h="751840">
                  <a:moveTo>
                    <a:pt x="680981" y="200703"/>
                  </a:moveTo>
                  <a:lnTo>
                    <a:pt x="643043" y="190556"/>
                  </a:lnTo>
                  <a:lnTo>
                    <a:pt x="611887" y="166651"/>
                  </a:lnTo>
                  <a:lnTo>
                    <a:pt x="592265" y="132633"/>
                  </a:lnTo>
                  <a:lnTo>
                    <a:pt x="587160" y="106883"/>
                  </a:lnTo>
                  <a:lnTo>
                    <a:pt x="587186" y="93545"/>
                  </a:lnTo>
                  <a:lnTo>
                    <a:pt x="597394" y="55752"/>
                  </a:lnTo>
                  <a:lnTo>
                    <a:pt x="621343" y="24657"/>
                  </a:lnTo>
                  <a:lnTo>
                    <a:pt x="655394" y="5094"/>
                  </a:lnTo>
                  <a:lnTo>
                    <a:pt x="681153" y="34"/>
                  </a:lnTo>
                  <a:lnTo>
                    <a:pt x="694318" y="51"/>
                  </a:lnTo>
                  <a:lnTo>
                    <a:pt x="732111" y="10182"/>
                  </a:lnTo>
                  <a:lnTo>
                    <a:pt x="763150" y="34005"/>
                  </a:lnTo>
                  <a:lnTo>
                    <a:pt x="782728" y="67952"/>
                  </a:lnTo>
                  <a:lnTo>
                    <a:pt x="787813" y="106883"/>
                  </a:lnTo>
                  <a:lnTo>
                    <a:pt x="787202" y="113242"/>
                  </a:lnTo>
                  <a:lnTo>
                    <a:pt x="774666" y="150459"/>
                  </a:lnTo>
                  <a:lnTo>
                    <a:pt x="748829" y="180034"/>
                  </a:lnTo>
                  <a:lnTo>
                    <a:pt x="713634" y="197455"/>
                  </a:lnTo>
                  <a:lnTo>
                    <a:pt x="680981" y="200703"/>
                  </a:lnTo>
                  <a:close/>
                </a:path>
                <a:path w="1962150" h="751840">
                  <a:moveTo>
                    <a:pt x="1280799" y="751581"/>
                  </a:moveTo>
                  <a:lnTo>
                    <a:pt x="1241973" y="746400"/>
                  </a:lnTo>
                  <a:lnTo>
                    <a:pt x="1208094" y="726741"/>
                  </a:lnTo>
                  <a:lnTo>
                    <a:pt x="1184331" y="695603"/>
                  </a:lnTo>
                  <a:lnTo>
                    <a:pt x="1174342" y="658084"/>
                  </a:lnTo>
                  <a:lnTo>
                    <a:pt x="1174354" y="644582"/>
                  </a:lnTo>
                  <a:lnTo>
                    <a:pt x="1184638" y="606786"/>
                  </a:lnTo>
                  <a:lnTo>
                    <a:pt x="1208617" y="575813"/>
                  </a:lnTo>
                  <a:lnTo>
                    <a:pt x="1242631" y="556388"/>
                  </a:lnTo>
                  <a:lnTo>
                    <a:pt x="1268336" y="551408"/>
                  </a:lnTo>
                  <a:lnTo>
                    <a:pt x="1281462" y="551476"/>
                  </a:lnTo>
                  <a:lnTo>
                    <a:pt x="1319088" y="561737"/>
                  </a:lnTo>
                  <a:lnTo>
                    <a:pt x="1349953" y="585576"/>
                  </a:lnTo>
                  <a:lnTo>
                    <a:pt x="1369391" y="619386"/>
                  </a:lnTo>
                  <a:lnTo>
                    <a:pt x="1374460" y="658084"/>
                  </a:lnTo>
                  <a:lnTo>
                    <a:pt x="1373817" y="664598"/>
                  </a:lnTo>
                  <a:lnTo>
                    <a:pt x="1361217" y="701687"/>
                  </a:lnTo>
                  <a:lnTo>
                    <a:pt x="1335370" y="731119"/>
                  </a:lnTo>
                  <a:lnTo>
                    <a:pt x="1300221" y="748404"/>
                  </a:lnTo>
                  <a:lnTo>
                    <a:pt x="1280799" y="751581"/>
                  </a:lnTo>
                  <a:close/>
                </a:path>
                <a:path w="1962150" h="751840">
                  <a:moveTo>
                    <a:pt x="1855312" y="200704"/>
                  </a:moveTo>
                  <a:lnTo>
                    <a:pt x="1817374" y="190557"/>
                  </a:lnTo>
                  <a:lnTo>
                    <a:pt x="1786218" y="166651"/>
                  </a:lnTo>
                  <a:lnTo>
                    <a:pt x="1766596" y="132633"/>
                  </a:lnTo>
                  <a:lnTo>
                    <a:pt x="1761491" y="106883"/>
                  </a:lnTo>
                  <a:lnTo>
                    <a:pt x="1761517" y="93545"/>
                  </a:lnTo>
                  <a:lnTo>
                    <a:pt x="1771726" y="55752"/>
                  </a:lnTo>
                  <a:lnTo>
                    <a:pt x="1795674" y="24658"/>
                  </a:lnTo>
                  <a:lnTo>
                    <a:pt x="1829725" y="5094"/>
                  </a:lnTo>
                  <a:lnTo>
                    <a:pt x="1855485" y="34"/>
                  </a:lnTo>
                  <a:lnTo>
                    <a:pt x="1868654" y="51"/>
                  </a:lnTo>
                  <a:lnTo>
                    <a:pt x="1906442" y="10182"/>
                  </a:lnTo>
                  <a:lnTo>
                    <a:pt x="1937481" y="34005"/>
                  </a:lnTo>
                  <a:lnTo>
                    <a:pt x="1957059" y="67952"/>
                  </a:lnTo>
                  <a:lnTo>
                    <a:pt x="1962144" y="106883"/>
                  </a:lnTo>
                  <a:lnTo>
                    <a:pt x="1961534" y="113242"/>
                  </a:lnTo>
                  <a:lnTo>
                    <a:pt x="1948997" y="150459"/>
                  </a:lnTo>
                  <a:lnTo>
                    <a:pt x="1923160" y="180034"/>
                  </a:lnTo>
                  <a:lnTo>
                    <a:pt x="1887965" y="197455"/>
                  </a:lnTo>
                  <a:lnTo>
                    <a:pt x="1855312" y="200704"/>
                  </a:lnTo>
                  <a:close/>
                </a:path>
                <a:path w="1962150" h="751840">
                  <a:moveTo>
                    <a:pt x="1868649" y="751571"/>
                  </a:moveTo>
                  <a:lnTo>
                    <a:pt x="1855509" y="751571"/>
                  </a:lnTo>
                  <a:lnTo>
                    <a:pt x="1849001" y="750930"/>
                  </a:lnTo>
                  <a:lnTo>
                    <a:pt x="1811949" y="738357"/>
                  </a:lnTo>
                  <a:lnTo>
                    <a:pt x="1782528" y="712562"/>
                  </a:lnTo>
                  <a:lnTo>
                    <a:pt x="1765219" y="677472"/>
                  </a:lnTo>
                  <a:lnTo>
                    <a:pt x="1762015" y="658077"/>
                  </a:lnTo>
                  <a:lnTo>
                    <a:pt x="1762015" y="644936"/>
                  </a:lnTo>
                  <a:lnTo>
                    <a:pt x="1772146" y="607142"/>
                  </a:lnTo>
                  <a:lnTo>
                    <a:pt x="1795969" y="576104"/>
                  </a:lnTo>
                  <a:lnTo>
                    <a:pt x="1829856" y="556545"/>
                  </a:lnTo>
                  <a:lnTo>
                    <a:pt x="1855509" y="551442"/>
                  </a:lnTo>
                  <a:lnTo>
                    <a:pt x="1868649" y="551442"/>
                  </a:lnTo>
                  <a:lnTo>
                    <a:pt x="1906442" y="561573"/>
                  </a:lnTo>
                  <a:lnTo>
                    <a:pt x="1937482" y="585396"/>
                  </a:lnTo>
                  <a:lnTo>
                    <a:pt x="1957041" y="619284"/>
                  </a:lnTo>
                  <a:lnTo>
                    <a:pt x="1962144" y="644936"/>
                  </a:lnTo>
                  <a:lnTo>
                    <a:pt x="1962144" y="658077"/>
                  </a:lnTo>
                  <a:lnTo>
                    <a:pt x="1952012" y="695870"/>
                  </a:lnTo>
                  <a:lnTo>
                    <a:pt x="1928189" y="726908"/>
                  </a:lnTo>
                  <a:lnTo>
                    <a:pt x="1894302" y="746468"/>
                  </a:lnTo>
                  <a:lnTo>
                    <a:pt x="1868649" y="751571"/>
                  </a:lnTo>
                  <a:close/>
                </a:path>
                <a:path w="1962150" h="751840">
                  <a:moveTo>
                    <a:pt x="1280650" y="200701"/>
                  </a:moveTo>
                  <a:lnTo>
                    <a:pt x="1241678" y="195529"/>
                  </a:lnTo>
                  <a:lnTo>
                    <a:pt x="1207669" y="175807"/>
                  </a:lnTo>
                  <a:lnTo>
                    <a:pt x="1183823" y="144551"/>
                  </a:lnTo>
                  <a:lnTo>
                    <a:pt x="1173802" y="106717"/>
                  </a:lnTo>
                  <a:lnTo>
                    <a:pt x="1173842" y="93337"/>
                  </a:lnTo>
                  <a:lnTo>
                    <a:pt x="1184207" y="55414"/>
                  </a:lnTo>
                  <a:lnTo>
                    <a:pt x="1208322" y="24365"/>
                  </a:lnTo>
                  <a:lnTo>
                    <a:pt x="1242500" y="4938"/>
                  </a:lnTo>
                  <a:lnTo>
                    <a:pt x="1268312" y="0"/>
                  </a:lnTo>
                  <a:lnTo>
                    <a:pt x="1281462" y="85"/>
                  </a:lnTo>
                  <a:lnTo>
                    <a:pt x="1319088" y="10345"/>
                  </a:lnTo>
                  <a:lnTo>
                    <a:pt x="1349953" y="34184"/>
                  </a:lnTo>
                  <a:lnTo>
                    <a:pt x="1369391" y="67995"/>
                  </a:lnTo>
                  <a:lnTo>
                    <a:pt x="1374477" y="106717"/>
                  </a:lnTo>
                  <a:lnTo>
                    <a:pt x="1373848" y="113257"/>
                  </a:lnTo>
                  <a:lnTo>
                    <a:pt x="1361284" y="150509"/>
                  </a:lnTo>
                  <a:lnTo>
                    <a:pt x="1335395" y="180094"/>
                  </a:lnTo>
                  <a:lnTo>
                    <a:pt x="1300140" y="197491"/>
                  </a:lnTo>
                  <a:lnTo>
                    <a:pt x="1280650" y="200701"/>
                  </a:lnTo>
                  <a:close/>
                </a:path>
                <a:path w="1962150" h="751840">
                  <a:moveTo>
                    <a:pt x="93995" y="200714"/>
                  </a:moveTo>
                  <a:lnTo>
                    <a:pt x="56079" y="190655"/>
                  </a:lnTo>
                  <a:lnTo>
                    <a:pt x="24898" y="166851"/>
                  </a:lnTo>
                  <a:lnTo>
                    <a:pt x="5200" y="132927"/>
                  </a:lnTo>
                  <a:lnTo>
                    <a:pt x="17" y="107221"/>
                  </a:lnTo>
                  <a:lnTo>
                    <a:pt x="31" y="93545"/>
                  </a:lnTo>
                  <a:lnTo>
                    <a:pt x="10043" y="56129"/>
                  </a:lnTo>
                  <a:lnTo>
                    <a:pt x="33847" y="24948"/>
                  </a:lnTo>
                  <a:lnTo>
                    <a:pt x="67771" y="5250"/>
                  </a:lnTo>
                  <a:lnTo>
                    <a:pt x="100064" y="51"/>
                  </a:lnTo>
                  <a:lnTo>
                    <a:pt x="107153" y="51"/>
                  </a:lnTo>
                  <a:lnTo>
                    <a:pt x="144946" y="10182"/>
                  </a:lnTo>
                  <a:lnTo>
                    <a:pt x="175985" y="34005"/>
                  </a:lnTo>
                  <a:lnTo>
                    <a:pt x="195544" y="67892"/>
                  </a:lnTo>
                  <a:lnTo>
                    <a:pt x="200647" y="93545"/>
                  </a:lnTo>
                  <a:lnTo>
                    <a:pt x="200614" y="107221"/>
                  </a:lnTo>
                  <a:lnTo>
                    <a:pt x="190604" y="144619"/>
                  </a:lnTo>
                  <a:lnTo>
                    <a:pt x="166800" y="175800"/>
                  </a:lnTo>
                  <a:lnTo>
                    <a:pt x="132876" y="195498"/>
                  </a:lnTo>
                  <a:lnTo>
                    <a:pt x="93995" y="200714"/>
                  </a:lnTo>
                  <a:close/>
                </a:path>
                <a:path w="1962150" h="751840">
                  <a:moveTo>
                    <a:pt x="106634" y="751571"/>
                  </a:moveTo>
                  <a:lnTo>
                    <a:pt x="93494" y="751571"/>
                  </a:lnTo>
                  <a:lnTo>
                    <a:pt x="86986" y="750930"/>
                  </a:lnTo>
                  <a:lnTo>
                    <a:pt x="49934" y="738357"/>
                  </a:lnTo>
                  <a:lnTo>
                    <a:pt x="20513" y="712562"/>
                  </a:lnTo>
                  <a:lnTo>
                    <a:pt x="3204" y="677472"/>
                  </a:lnTo>
                  <a:lnTo>
                    <a:pt x="0" y="658077"/>
                  </a:lnTo>
                  <a:lnTo>
                    <a:pt x="0" y="644936"/>
                  </a:lnTo>
                  <a:lnTo>
                    <a:pt x="10131" y="607143"/>
                  </a:lnTo>
                  <a:lnTo>
                    <a:pt x="33954" y="576104"/>
                  </a:lnTo>
                  <a:lnTo>
                    <a:pt x="67841" y="556545"/>
                  </a:lnTo>
                  <a:lnTo>
                    <a:pt x="93494" y="551442"/>
                  </a:lnTo>
                  <a:lnTo>
                    <a:pt x="100582" y="551442"/>
                  </a:lnTo>
                  <a:lnTo>
                    <a:pt x="144757" y="561737"/>
                  </a:lnTo>
                  <a:lnTo>
                    <a:pt x="175622" y="585576"/>
                  </a:lnTo>
                  <a:lnTo>
                    <a:pt x="195060" y="619386"/>
                  </a:lnTo>
                  <a:lnTo>
                    <a:pt x="200128" y="658077"/>
                  </a:lnTo>
                  <a:lnTo>
                    <a:pt x="199487" y="664584"/>
                  </a:lnTo>
                  <a:lnTo>
                    <a:pt x="186914" y="701637"/>
                  </a:lnTo>
                  <a:lnTo>
                    <a:pt x="161120" y="731056"/>
                  </a:lnTo>
                  <a:lnTo>
                    <a:pt x="126030" y="748366"/>
                  </a:lnTo>
                  <a:lnTo>
                    <a:pt x="106634" y="751571"/>
                  </a:lnTo>
                  <a:close/>
                </a:path>
              </a:pathLst>
            </a:custGeom>
            <a:solidFill>
              <a:srgbClr val="C77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458" y="8750866"/>
              <a:ext cx="3722474" cy="13228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35185" y="4731571"/>
              <a:ext cx="3452813" cy="52450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5478" y="620329"/>
            <a:ext cx="7785734" cy="1024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50" i="0" spc="320" dirty="0">
                <a:solidFill>
                  <a:srgbClr val="E1E1E1"/>
                </a:solidFill>
                <a:latin typeface="Trebuchet MS"/>
                <a:cs typeface="Trebuchet MS"/>
              </a:rPr>
              <a:t>ABOUT</a:t>
            </a:r>
            <a:r>
              <a:rPr sz="6550" i="0" spc="800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6550" i="0" spc="190" dirty="0">
                <a:solidFill>
                  <a:srgbClr val="E1E1E1"/>
                </a:solidFill>
                <a:latin typeface="Trebuchet MS"/>
                <a:cs typeface="Trebuchet MS"/>
              </a:rPr>
              <a:t>NUTRITION</a:t>
            </a:r>
            <a:endParaRPr sz="65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478" y="1407226"/>
            <a:ext cx="5591810" cy="1024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50" b="1" spc="290" dirty="0">
                <a:solidFill>
                  <a:srgbClr val="E1E1E1"/>
                </a:solidFill>
                <a:latin typeface="Trebuchet MS"/>
                <a:cs typeface="Trebuchet MS"/>
              </a:rPr>
              <a:t>CALCULATOR</a:t>
            </a:r>
            <a:endParaRPr sz="65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3374" y="3665419"/>
            <a:ext cx="271780" cy="2764155"/>
            <a:chOff x="333374" y="3665419"/>
            <a:chExt cx="271780" cy="276415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270" y="3665419"/>
              <a:ext cx="142874" cy="142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74" y="6286210"/>
              <a:ext cx="142874" cy="1428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0449" y="3217560"/>
            <a:ext cx="14169390" cy="481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970" marR="325120">
              <a:lnSpc>
                <a:spcPct val="153200"/>
              </a:lnSpc>
              <a:spcBef>
                <a:spcPts val="95"/>
              </a:spcBef>
            </a:pP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A</a:t>
            </a:r>
            <a:r>
              <a:rPr sz="3100" spc="-12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-20" dirty="0">
                <a:solidFill>
                  <a:srgbClr val="E1E1E1"/>
                </a:solidFill>
                <a:latin typeface="Lucida Sans Unicode"/>
                <a:cs typeface="Lucida Sans Unicode"/>
              </a:rPr>
              <a:t>nutrition</a:t>
            </a:r>
            <a:r>
              <a:rPr sz="3100" spc="-12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05" dirty="0">
                <a:solidFill>
                  <a:srgbClr val="E1E1E1"/>
                </a:solidFill>
                <a:latin typeface="Lucida Sans Unicode"/>
                <a:cs typeface="Lucida Sans Unicode"/>
              </a:rPr>
              <a:t>calculator</a:t>
            </a:r>
            <a:r>
              <a:rPr sz="3100" spc="-12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is</a:t>
            </a:r>
            <a:r>
              <a:rPr sz="3100" spc="-12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390" dirty="0">
                <a:solidFill>
                  <a:srgbClr val="E1E1E1"/>
                </a:solidFill>
                <a:latin typeface="Lucida Sans Unicode"/>
                <a:cs typeface="Lucida Sans Unicode"/>
              </a:rPr>
              <a:t>a</a:t>
            </a:r>
            <a:r>
              <a:rPr sz="3100" spc="-12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tool</a:t>
            </a:r>
            <a:r>
              <a:rPr sz="3100" spc="-12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90" dirty="0">
                <a:solidFill>
                  <a:srgbClr val="E1E1E1"/>
                </a:solidFill>
                <a:latin typeface="Lucida Sans Unicode"/>
                <a:cs typeface="Lucida Sans Unicode"/>
              </a:rPr>
              <a:t>that</a:t>
            </a:r>
            <a:r>
              <a:rPr sz="3100" spc="-12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60" dirty="0">
                <a:solidFill>
                  <a:srgbClr val="E1E1E1"/>
                </a:solidFill>
                <a:latin typeface="Lucida Sans Unicode"/>
                <a:cs typeface="Lucida Sans Unicode"/>
              </a:rPr>
              <a:t>helps</a:t>
            </a:r>
            <a:r>
              <a:rPr sz="3100" spc="-12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individuals</a:t>
            </a:r>
            <a:r>
              <a:rPr sz="3100" spc="-12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60" dirty="0">
                <a:solidFill>
                  <a:srgbClr val="E1E1E1"/>
                </a:solidFill>
                <a:latin typeface="Lucida Sans Unicode"/>
                <a:cs typeface="Lucida Sans Unicode"/>
              </a:rPr>
              <a:t>track</a:t>
            </a:r>
            <a:r>
              <a:rPr sz="3100" spc="-12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their</a:t>
            </a:r>
            <a:r>
              <a:rPr sz="3100" spc="-12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70" dirty="0">
                <a:solidFill>
                  <a:srgbClr val="E1E1E1"/>
                </a:solidFill>
                <a:latin typeface="Lucida Sans Unicode"/>
                <a:cs typeface="Lucida Sans Unicode"/>
              </a:rPr>
              <a:t>dietary </a:t>
            </a:r>
            <a:r>
              <a:rPr sz="3100" spc="-10" dirty="0">
                <a:solidFill>
                  <a:srgbClr val="E1E1E1"/>
                </a:solidFill>
                <a:latin typeface="Lucida Sans Unicode"/>
                <a:cs typeface="Lucida Sans Unicode"/>
              </a:rPr>
              <a:t>intake,</a:t>
            </a:r>
            <a:r>
              <a:rPr sz="3100" spc="-14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90" dirty="0">
                <a:solidFill>
                  <a:srgbClr val="E1E1E1"/>
                </a:solidFill>
                <a:latin typeface="Lucida Sans Unicode"/>
                <a:cs typeface="Lucida Sans Unicode"/>
              </a:rPr>
              <a:t>analyze</a:t>
            </a:r>
            <a:r>
              <a:rPr sz="3100" spc="-14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nutrient</a:t>
            </a:r>
            <a:r>
              <a:rPr sz="3100" spc="-14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45" dirty="0">
                <a:solidFill>
                  <a:srgbClr val="E1E1E1"/>
                </a:solidFill>
                <a:latin typeface="Lucida Sans Unicode"/>
                <a:cs typeface="Lucida Sans Unicode"/>
              </a:rPr>
              <a:t>consumption,</a:t>
            </a:r>
            <a:r>
              <a:rPr sz="3100" spc="-14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E1E1E1"/>
                </a:solidFill>
                <a:latin typeface="Lucida Sans Unicode"/>
                <a:cs typeface="Lucida Sans Unicode"/>
              </a:rPr>
              <a:t>and</a:t>
            </a:r>
            <a:r>
              <a:rPr sz="3100" spc="-14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75" dirty="0">
                <a:solidFill>
                  <a:srgbClr val="E1E1E1"/>
                </a:solidFill>
                <a:latin typeface="Lucida Sans Unicode"/>
                <a:cs typeface="Lucida Sans Unicode"/>
              </a:rPr>
              <a:t>ensure</a:t>
            </a:r>
            <a:r>
              <a:rPr sz="3100" spc="-14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E1E1E1"/>
                </a:solidFill>
                <a:latin typeface="Lucida Sans Unicode"/>
                <a:cs typeface="Lucida Sans Unicode"/>
              </a:rPr>
              <a:t>they</a:t>
            </a:r>
            <a:r>
              <a:rPr sz="3100" spc="-14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60" dirty="0">
                <a:solidFill>
                  <a:srgbClr val="E1E1E1"/>
                </a:solidFill>
                <a:latin typeface="Lucida Sans Unicode"/>
                <a:cs typeface="Lucida Sans Unicode"/>
              </a:rPr>
              <a:t>meet</a:t>
            </a:r>
            <a:r>
              <a:rPr sz="3100" spc="-14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E1E1E1"/>
                </a:solidFill>
                <a:latin typeface="Lucida Sans Unicode"/>
                <a:cs typeface="Lucida Sans Unicode"/>
              </a:rPr>
              <a:t>their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nutritional</a:t>
            </a:r>
            <a:r>
              <a:rPr sz="3100" spc="-15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05" dirty="0">
                <a:solidFill>
                  <a:srgbClr val="E1E1E1"/>
                </a:solidFill>
                <a:latin typeface="Lucida Sans Unicode"/>
                <a:cs typeface="Lucida Sans Unicode"/>
              </a:rPr>
              <a:t>goals</a:t>
            </a:r>
            <a:r>
              <a:rPr sz="3100" spc="-14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-20" dirty="0">
                <a:solidFill>
                  <a:srgbClr val="E1E1E1"/>
                </a:solidFill>
                <a:latin typeface="Lucida Sans Unicode"/>
                <a:cs typeface="Lucida Sans Unicode"/>
              </a:rPr>
              <a:t>for</a:t>
            </a:r>
            <a:r>
              <a:rPr sz="3100" spc="-14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390" dirty="0">
                <a:solidFill>
                  <a:srgbClr val="E1E1E1"/>
                </a:solidFill>
                <a:latin typeface="Lucida Sans Unicode"/>
                <a:cs typeface="Lucida Sans Unicode"/>
              </a:rPr>
              <a:t>a</a:t>
            </a:r>
            <a:r>
              <a:rPr sz="3100" spc="-14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85" dirty="0">
                <a:solidFill>
                  <a:srgbClr val="E1E1E1"/>
                </a:solidFill>
                <a:latin typeface="Lucida Sans Unicode"/>
                <a:cs typeface="Lucida Sans Unicode"/>
              </a:rPr>
              <a:t>balanced</a:t>
            </a:r>
            <a:r>
              <a:rPr sz="3100" spc="-15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E1E1E1"/>
                </a:solidFill>
                <a:latin typeface="Lucida Sans Unicode"/>
                <a:cs typeface="Lucida Sans Unicode"/>
              </a:rPr>
              <a:t>and</a:t>
            </a:r>
            <a:r>
              <a:rPr sz="3100" spc="-14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90" dirty="0">
                <a:solidFill>
                  <a:srgbClr val="E1E1E1"/>
                </a:solidFill>
                <a:latin typeface="Lucida Sans Unicode"/>
                <a:cs typeface="Lucida Sans Unicode"/>
              </a:rPr>
              <a:t>healthy</a:t>
            </a:r>
            <a:r>
              <a:rPr sz="3100" spc="-14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E1E1E1"/>
                </a:solidFill>
                <a:latin typeface="Lucida Sans Unicode"/>
                <a:cs typeface="Lucida Sans Unicode"/>
              </a:rPr>
              <a:t>diet.</a:t>
            </a:r>
            <a:endParaRPr sz="3100">
              <a:latin typeface="Lucida Sans Unicode"/>
              <a:cs typeface="Lucida Sans Unicode"/>
            </a:endParaRPr>
          </a:p>
          <a:p>
            <a:pPr marL="12700" marR="5080">
              <a:lnSpc>
                <a:spcPct val="153200"/>
              </a:lnSpc>
              <a:spcBef>
                <a:spcPts val="3540"/>
              </a:spcBef>
            </a:pPr>
            <a:r>
              <a:rPr sz="3100" spc="-40" dirty="0">
                <a:solidFill>
                  <a:srgbClr val="E1E1E1"/>
                </a:solidFill>
                <a:latin typeface="Lucida Sans Unicode"/>
                <a:cs typeface="Lucida Sans Unicode"/>
              </a:rPr>
              <a:t>Nutrition</a:t>
            </a:r>
            <a:r>
              <a:rPr sz="3100" spc="-1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is</a:t>
            </a:r>
            <a:r>
              <a:rPr sz="3100" spc="-15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390" dirty="0">
                <a:solidFill>
                  <a:srgbClr val="E1E1E1"/>
                </a:solidFill>
                <a:latin typeface="Lucida Sans Unicode"/>
                <a:cs typeface="Lucida Sans Unicode"/>
              </a:rPr>
              <a:t>a</a:t>
            </a:r>
            <a:r>
              <a:rPr sz="3100" spc="-15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50" dirty="0">
                <a:solidFill>
                  <a:srgbClr val="E1E1E1"/>
                </a:solidFill>
                <a:latin typeface="Lucida Sans Unicode"/>
                <a:cs typeface="Lucida Sans Unicode"/>
              </a:rPr>
              <a:t>critical</a:t>
            </a:r>
            <a:r>
              <a:rPr sz="3100" spc="-15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95" dirty="0">
                <a:solidFill>
                  <a:srgbClr val="E1E1E1"/>
                </a:solidFill>
                <a:latin typeface="Lucida Sans Unicode"/>
                <a:cs typeface="Lucida Sans Unicode"/>
              </a:rPr>
              <a:t>part</a:t>
            </a:r>
            <a:r>
              <a:rPr sz="3100" spc="-1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of</a:t>
            </a:r>
            <a:r>
              <a:rPr sz="3100" spc="-15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E1E1E1"/>
                </a:solidFill>
                <a:latin typeface="Lucida Sans Unicode"/>
                <a:cs typeface="Lucida Sans Unicode"/>
              </a:rPr>
              <a:t>health</a:t>
            </a:r>
            <a:r>
              <a:rPr sz="3100" spc="-15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E1E1E1"/>
                </a:solidFill>
                <a:latin typeface="Lucida Sans Unicode"/>
                <a:cs typeface="Lucida Sans Unicode"/>
              </a:rPr>
              <a:t>and</a:t>
            </a:r>
            <a:r>
              <a:rPr sz="3100" spc="-15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80" dirty="0">
                <a:solidFill>
                  <a:srgbClr val="E1E1E1"/>
                </a:solidFill>
                <a:latin typeface="Lucida Sans Unicode"/>
                <a:cs typeface="Lucida Sans Unicode"/>
              </a:rPr>
              <a:t>development.</a:t>
            </a:r>
            <a:r>
              <a:rPr sz="3100" spc="-15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50" dirty="0">
                <a:solidFill>
                  <a:srgbClr val="E1E1E1"/>
                </a:solidFill>
                <a:latin typeface="Lucida Sans Unicode"/>
                <a:cs typeface="Lucida Sans Unicode"/>
              </a:rPr>
              <a:t>Better</a:t>
            </a:r>
            <a:r>
              <a:rPr sz="3100" spc="-1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-20" dirty="0">
                <a:solidFill>
                  <a:srgbClr val="E1E1E1"/>
                </a:solidFill>
                <a:latin typeface="Lucida Sans Unicode"/>
                <a:cs typeface="Lucida Sans Unicode"/>
              </a:rPr>
              <a:t>nutrition</a:t>
            </a:r>
            <a:r>
              <a:rPr sz="3100" spc="-15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E1E1E1"/>
                </a:solidFill>
                <a:latin typeface="Lucida Sans Unicode"/>
                <a:cs typeface="Lucida Sans Unicode"/>
              </a:rPr>
              <a:t>is </a:t>
            </a:r>
            <a:r>
              <a:rPr sz="3100" spc="90" dirty="0">
                <a:solidFill>
                  <a:srgbClr val="E1E1E1"/>
                </a:solidFill>
                <a:latin typeface="Lucida Sans Unicode"/>
                <a:cs typeface="Lucida Sans Unicode"/>
              </a:rPr>
              <a:t>related</a:t>
            </a:r>
            <a:r>
              <a:rPr sz="3100" spc="-6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to</a:t>
            </a:r>
            <a:r>
              <a:rPr sz="3100" spc="-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95" dirty="0">
                <a:solidFill>
                  <a:srgbClr val="E1E1E1"/>
                </a:solidFill>
                <a:latin typeface="Lucida Sans Unicode"/>
                <a:cs typeface="Lucida Sans Unicode"/>
              </a:rPr>
              <a:t>improved</a:t>
            </a:r>
            <a:r>
              <a:rPr sz="3100" spc="-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-20" dirty="0">
                <a:solidFill>
                  <a:srgbClr val="E1E1E1"/>
                </a:solidFill>
                <a:latin typeface="Lucida Sans Unicode"/>
                <a:cs typeface="Lucida Sans Unicode"/>
              </a:rPr>
              <a:t>infant,</a:t>
            </a:r>
            <a:r>
              <a:rPr sz="3100" spc="-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child</a:t>
            </a:r>
            <a:r>
              <a:rPr sz="3100" spc="-65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E1E1E1"/>
                </a:solidFill>
                <a:latin typeface="Lucida Sans Unicode"/>
                <a:cs typeface="Lucida Sans Unicode"/>
              </a:rPr>
              <a:t>and</a:t>
            </a:r>
            <a:r>
              <a:rPr sz="3100" spc="-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25" dirty="0">
                <a:solidFill>
                  <a:srgbClr val="E1E1E1"/>
                </a:solidFill>
                <a:latin typeface="Lucida Sans Unicode"/>
                <a:cs typeface="Lucida Sans Unicode"/>
              </a:rPr>
              <a:t>maternal</a:t>
            </a:r>
            <a:r>
              <a:rPr sz="3100" spc="-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health,</a:t>
            </a:r>
            <a:r>
              <a:rPr sz="3100" spc="-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E1E1E1"/>
                </a:solidFill>
                <a:latin typeface="Lucida Sans Unicode"/>
                <a:cs typeface="Lucida Sans Unicode"/>
              </a:rPr>
              <a:t>stronger</a:t>
            </a:r>
            <a:r>
              <a:rPr sz="3100" spc="-60" dirty="0">
                <a:solidFill>
                  <a:srgbClr val="E1E1E1"/>
                </a:solidFill>
                <a:latin typeface="Lucida Sans Unicode"/>
                <a:cs typeface="Lucida Sans Unicode"/>
              </a:rPr>
              <a:t> </a:t>
            </a:r>
            <a:r>
              <a:rPr sz="3100" spc="110" dirty="0">
                <a:solidFill>
                  <a:srgbClr val="E1E1E1"/>
                </a:solidFill>
                <a:latin typeface="Lucida Sans Unicode"/>
                <a:cs typeface="Lucida Sans Unicode"/>
              </a:rPr>
              <a:t>immune </a:t>
            </a:r>
            <a:r>
              <a:rPr sz="3100" spc="90" dirty="0">
                <a:solidFill>
                  <a:srgbClr val="E1E1E1"/>
                </a:solidFill>
                <a:latin typeface="Lucida Sans Unicode"/>
                <a:cs typeface="Lucida Sans Unicode"/>
              </a:rPr>
              <a:t>systems</a:t>
            </a:r>
            <a:endParaRPr sz="3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95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890055" cy="64706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533" y="7594727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533" y="8337677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533" y="9090152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533" y="9842627"/>
            <a:ext cx="142875" cy="1428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2884" y="6388068"/>
            <a:ext cx="13350240" cy="3759200"/>
          </a:xfrm>
          <a:prstGeom prst="rect">
            <a:avLst/>
          </a:prstGeom>
        </p:spPr>
        <p:txBody>
          <a:bodyPr vert="horz" wrap="square" lIns="0" tIns="260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sz="3250" b="1" spc="110" dirty="0">
                <a:solidFill>
                  <a:srgbClr val="232F1B"/>
                </a:solidFill>
                <a:latin typeface="Trebuchet MS"/>
                <a:cs typeface="Trebuchet MS"/>
              </a:rPr>
              <a:t>Nutrition</a:t>
            </a:r>
            <a:r>
              <a:rPr sz="3250" b="1" spc="-275" dirty="0">
                <a:solidFill>
                  <a:srgbClr val="232F1B"/>
                </a:solidFill>
                <a:latin typeface="Trebuchet MS"/>
                <a:cs typeface="Trebuchet MS"/>
              </a:rPr>
              <a:t> </a:t>
            </a:r>
            <a:r>
              <a:rPr sz="3250" b="1" spc="160" dirty="0">
                <a:solidFill>
                  <a:srgbClr val="232F1B"/>
                </a:solidFill>
                <a:latin typeface="Trebuchet MS"/>
                <a:cs typeface="Trebuchet MS"/>
              </a:rPr>
              <a:t>Calculator:</a:t>
            </a:r>
            <a:endParaRPr sz="3250">
              <a:latin typeface="Trebuchet MS"/>
              <a:cs typeface="Trebuchet MS"/>
            </a:endParaRPr>
          </a:p>
          <a:p>
            <a:pPr marL="712470" marR="5080">
              <a:lnSpc>
                <a:spcPct val="150000"/>
              </a:lnSpc>
            </a:pP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Track</a:t>
            </a:r>
            <a:r>
              <a:rPr sz="3250" spc="-13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Dietary</a:t>
            </a:r>
            <a:r>
              <a:rPr sz="3250" spc="-12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10" dirty="0">
                <a:solidFill>
                  <a:srgbClr val="232F1B"/>
                </a:solidFill>
                <a:latin typeface="Lucida Sans Unicode"/>
                <a:cs typeface="Lucida Sans Unicode"/>
              </a:rPr>
              <a:t>Intake:</a:t>
            </a:r>
            <a:r>
              <a:rPr sz="3250" spc="-12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10" dirty="0">
                <a:solidFill>
                  <a:srgbClr val="232F1B"/>
                </a:solidFill>
                <a:latin typeface="Lucida Sans Unicode"/>
                <a:cs typeface="Lucida Sans Unicode"/>
              </a:rPr>
              <a:t>Monitors</a:t>
            </a:r>
            <a:r>
              <a:rPr sz="3250" spc="-13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65" dirty="0">
                <a:solidFill>
                  <a:srgbClr val="232F1B"/>
                </a:solidFill>
                <a:latin typeface="Lucida Sans Unicode"/>
                <a:cs typeface="Lucida Sans Unicode"/>
              </a:rPr>
              <a:t>daily</a:t>
            </a:r>
            <a:r>
              <a:rPr sz="3250" spc="-12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food</a:t>
            </a:r>
            <a:r>
              <a:rPr sz="3250" spc="-12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10" dirty="0">
                <a:solidFill>
                  <a:srgbClr val="232F1B"/>
                </a:solidFill>
                <a:latin typeface="Lucida Sans Unicode"/>
                <a:cs typeface="Lucida Sans Unicode"/>
              </a:rPr>
              <a:t>consumption. </a:t>
            </a: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Analyze</a:t>
            </a:r>
            <a:r>
              <a:rPr sz="3250" spc="-14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10" dirty="0">
                <a:solidFill>
                  <a:srgbClr val="232F1B"/>
                </a:solidFill>
                <a:latin typeface="Lucida Sans Unicode"/>
                <a:cs typeface="Lucida Sans Unicode"/>
              </a:rPr>
              <a:t>Nutrient</a:t>
            </a:r>
            <a:r>
              <a:rPr sz="3250" spc="-14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10" dirty="0">
                <a:solidFill>
                  <a:srgbClr val="232F1B"/>
                </a:solidFill>
                <a:latin typeface="Lucida Sans Unicode"/>
                <a:cs typeface="Lucida Sans Unicode"/>
              </a:rPr>
              <a:t>Intake:</a:t>
            </a:r>
            <a:r>
              <a:rPr sz="3250" spc="-13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90" dirty="0">
                <a:solidFill>
                  <a:srgbClr val="232F1B"/>
                </a:solidFill>
                <a:latin typeface="Lucida Sans Unicode"/>
                <a:cs typeface="Lucida Sans Unicode"/>
              </a:rPr>
              <a:t>Evaluates</a:t>
            </a:r>
            <a:r>
              <a:rPr sz="3250" spc="-14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levels</a:t>
            </a:r>
            <a:r>
              <a:rPr sz="3250" spc="-13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of</a:t>
            </a:r>
            <a:r>
              <a:rPr sz="3250" spc="-14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55" dirty="0">
                <a:solidFill>
                  <a:srgbClr val="232F1B"/>
                </a:solidFill>
                <a:latin typeface="Lucida Sans Unicode"/>
                <a:cs typeface="Lucida Sans Unicode"/>
              </a:rPr>
              <a:t>essential</a:t>
            </a:r>
            <a:r>
              <a:rPr sz="3250" spc="-14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10" dirty="0">
                <a:solidFill>
                  <a:srgbClr val="232F1B"/>
                </a:solidFill>
                <a:latin typeface="Lucida Sans Unicode"/>
                <a:cs typeface="Lucida Sans Unicode"/>
              </a:rPr>
              <a:t>nutrients.</a:t>
            </a:r>
            <a:endParaRPr sz="3250">
              <a:latin typeface="Lucida Sans Unicode"/>
              <a:cs typeface="Lucida Sans Unicode"/>
            </a:endParaRPr>
          </a:p>
          <a:p>
            <a:pPr marL="712470" marR="1437005">
              <a:lnSpc>
                <a:spcPct val="151900"/>
              </a:lnSpc>
            </a:pP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Ensure</a:t>
            </a:r>
            <a:r>
              <a:rPr sz="3250" spc="-13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170" dirty="0">
                <a:solidFill>
                  <a:srgbClr val="232F1B"/>
                </a:solidFill>
                <a:latin typeface="Lucida Sans Unicode"/>
                <a:cs typeface="Lucida Sans Unicode"/>
              </a:rPr>
              <a:t>Balanced</a:t>
            </a:r>
            <a:r>
              <a:rPr sz="3250" spc="-13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100" dirty="0">
                <a:solidFill>
                  <a:srgbClr val="232F1B"/>
                </a:solidFill>
                <a:latin typeface="Lucida Sans Unicode"/>
                <a:cs typeface="Lucida Sans Unicode"/>
              </a:rPr>
              <a:t>Diet:</a:t>
            </a:r>
            <a:r>
              <a:rPr sz="3250" spc="-13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Helps</a:t>
            </a:r>
            <a:r>
              <a:rPr sz="3250" spc="-13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145" dirty="0">
                <a:solidFill>
                  <a:srgbClr val="232F1B"/>
                </a:solidFill>
                <a:latin typeface="Lucida Sans Unicode"/>
                <a:cs typeface="Lucida Sans Unicode"/>
              </a:rPr>
              <a:t>meet</a:t>
            </a:r>
            <a:r>
              <a:rPr sz="3250" spc="-12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70" dirty="0">
                <a:solidFill>
                  <a:srgbClr val="232F1B"/>
                </a:solidFill>
                <a:latin typeface="Lucida Sans Unicode"/>
                <a:cs typeface="Lucida Sans Unicode"/>
              </a:rPr>
              <a:t>dietary</a:t>
            </a:r>
            <a:r>
              <a:rPr sz="3250" spc="-13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10" dirty="0">
                <a:solidFill>
                  <a:srgbClr val="232F1B"/>
                </a:solidFill>
                <a:latin typeface="Lucida Sans Unicode"/>
                <a:cs typeface="Lucida Sans Unicode"/>
              </a:rPr>
              <a:t>guidelines. </a:t>
            </a: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Personalized</a:t>
            </a:r>
            <a:r>
              <a:rPr sz="3250" spc="-6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35" dirty="0">
                <a:solidFill>
                  <a:srgbClr val="232F1B"/>
                </a:solidFill>
                <a:latin typeface="Lucida Sans Unicode"/>
                <a:cs typeface="Lucida Sans Unicode"/>
              </a:rPr>
              <a:t>Insights:</a:t>
            </a:r>
            <a:r>
              <a:rPr sz="3250" spc="-6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-25" dirty="0">
                <a:solidFill>
                  <a:srgbClr val="232F1B"/>
                </a:solidFill>
                <a:latin typeface="Lucida Sans Unicode"/>
                <a:cs typeface="Lucida Sans Unicode"/>
              </a:rPr>
              <a:t>Offers</a:t>
            </a:r>
            <a:r>
              <a:rPr sz="3250" spc="-6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tailored</a:t>
            </a:r>
            <a:r>
              <a:rPr sz="3250" spc="-60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dirty="0">
                <a:solidFill>
                  <a:srgbClr val="232F1B"/>
                </a:solidFill>
                <a:latin typeface="Lucida Sans Unicode"/>
                <a:cs typeface="Lucida Sans Unicode"/>
              </a:rPr>
              <a:t>nutritional</a:t>
            </a:r>
            <a:r>
              <a:rPr sz="3250" spc="-65" dirty="0">
                <a:solidFill>
                  <a:srgbClr val="232F1B"/>
                </a:solidFill>
                <a:latin typeface="Lucida Sans Unicode"/>
                <a:cs typeface="Lucida Sans Unicode"/>
              </a:rPr>
              <a:t> </a:t>
            </a:r>
            <a:r>
              <a:rPr sz="3250" spc="75" dirty="0">
                <a:solidFill>
                  <a:srgbClr val="232F1B"/>
                </a:solidFill>
                <a:latin typeface="Lucida Sans Unicode"/>
                <a:cs typeface="Lucida Sans Unicode"/>
              </a:rPr>
              <a:t>advice.</a:t>
            </a:r>
            <a:endParaRPr sz="325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50561" y="268699"/>
            <a:ext cx="3723640" cy="75263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5535425" y="6852657"/>
            <a:ext cx="2752725" cy="3434715"/>
            <a:chOff x="15535425" y="6852657"/>
            <a:chExt cx="2752725" cy="3434715"/>
          </a:xfrm>
        </p:grpSpPr>
        <p:sp>
          <p:nvSpPr>
            <p:cNvPr id="11" name="object 11"/>
            <p:cNvSpPr/>
            <p:nvPr/>
          </p:nvSpPr>
          <p:spPr>
            <a:xfrm>
              <a:off x="15535414" y="7407376"/>
              <a:ext cx="2752725" cy="2879725"/>
            </a:xfrm>
            <a:custGeom>
              <a:avLst/>
              <a:gdLst/>
              <a:ahLst/>
              <a:cxnLst/>
              <a:rect l="l" t="t" r="r" b="b"/>
              <a:pathLst>
                <a:path w="2752725" h="2879725">
                  <a:moveTo>
                    <a:pt x="1283208" y="64909"/>
                  </a:moveTo>
                  <a:lnTo>
                    <a:pt x="1235849" y="78828"/>
                  </a:lnTo>
                  <a:lnTo>
                    <a:pt x="1188834" y="94107"/>
                  </a:lnTo>
                  <a:lnTo>
                    <a:pt x="1142187" y="110744"/>
                  </a:lnTo>
                  <a:lnTo>
                    <a:pt x="1095921" y="128727"/>
                  </a:lnTo>
                  <a:lnTo>
                    <a:pt x="1050086" y="148082"/>
                  </a:lnTo>
                  <a:lnTo>
                    <a:pt x="1004709" y="168783"/>
                  </a:lnTo>
                  <a:lnTo>
                    <a:pt x="959802" y="190842"/>
                  </a:lnTo>
                  <a:lnTo>
                    <a:pt x="915416" y="214261"/>
                  </a:lnTo>
                  <a:lnTo>
                    <a:pt x="871575" y="239026"/>
                  </a:lnTo>
                  <a:lnTo>
                    <a:pt x="828306" y="265163"/>
                  </a:lnTo>
                  <a:lnTo>
                    <a:pt x="792695" y="287959"/>
                  </a:lnTo>
                  <a:lnTo>
                    <a:pt x="757542" y="311696"/>
                  </a:lnTo>
                  <a:lnTo>
                    <a:pt x="722833" y="336397"/>
                  </a:lnTo>
                  <a:lnTo>
                    <a:pt x="688594" y="362026"/>
                  </a:lnTo>
                  <a:lnTo>
                    <a:pt x="652614" y="390410"/>
                  </a:lnTo>
                  <a:lnTo>
                    <a:pt x="617220" y="419862"/>
                  </a:lnTo>
                  <a:lnTo>
                    <a:pt x="582422" y="450380"/>
                  </a:lnTo>
                  <a:lnTo>
                    <a:pt x="548246" y="481965"/>
                  </a:lnTo>
                  <a:lnTo>
                    <a:pt x="514718" y="514616"/>
                  </a:lnTo>
                  <a:lnTo>
                    <a:pt x="479272" y="551103"/>
                  </a:lnTo>
                  <a:lnTo>
                    <a:pt x="445084" y="588340"/>
                  </a:lnTo>
                  <a:lnTo>
                    <a:pt x="412178" y="626313"/>
                  </a:lnTo>
                  <a:lnTo>
                    <a:pt x="380542" y="664984"/>
                  </a:lnTo>
                  <a:lnTo>
                    <a:pt x="350164" y="704342"/>
                  </a:lnTo>
                  <a:lnTo>
                    <a:pt x="321068" y="744334"/>
                  </a:lnTo>
                  <a:lnTo>
                    <a:pt x="293230" y="784961"/>
                  </a:lnTo>
                  <a:lnTo>
                    <a:pt x="266649" y="826173"/>
                  </a:lnTo>
                  <a:lnTo>
                    <a:pt x="241338" y="867956"/>
                  </a:lnTo>
                  <a:lnTo>
                    <a:pt x="217297" y="910285"/>
                  </a:lnTo>
                  <a:lnTo>
                    <a:pt x="194513" y="953122"/>
                  </a:lnTo>
                  <a:lnTo>
                    <a:pt x="172986" y="996429"/>
                  </a:lnTo>
                  <a:lnTo>
                    <a:pt x="152717" y="1040206"/>
                  </a:lnTo>
                  <a:lnTo>
                    <a:pt x="137223" y="1075944"/>
                  </a:lnTo>
                  <a:lnTo>
                    <a:pt x="122567" y="1111935"/>
                  </a:lnTo>
                  <a:lnTo>
                    <a:pt x="109753" y="1145565"/>
                  </a:lnTo>
                  <a:lnTo>
                    <a:pt x="97459" y="1179690"/>
                  </a:lnTo>
                  <a:lnTo>
                    <a:pt x="85877" y="1213980"/>
                  </a:lnTo>
                  <a:lnTo>
                    <a:pt x="75018" y="1248448"/>
                  </a:lnTo>
                  <a:lnTo>
                    <a:pt x="64922" y="1283081"/>
                  </a:lnTo>
                  <a:lnTo>
                    <a:pt x="1283208" y="64909"/>
                  </a:lnTo>
                  <a:close/>
                </a:path>
                <a:path w="2752725" h="2879725">
                  <a:moveTo>
                    <a:pt x="1772958" y="0"/>
                  </a:moveTo>
                  <a:lnTo>
                    <a:pt x="1734400" y="101"/>
                  </a:lnTo>
                  <a:lnTo>
                    <a:pt x="1695881" y="1054"/>
                  </a:lnTo>
                  <a:lnTo>
                    <a:pt x="1657400" y="2857"/>
                  </a:lnTo>
                  <a:lnTo>
                    <a:pt x="1618957" y="5461"/>
                  </a:lnTo>
                  <a:lnTo>
                    <a:pt x="1569580" y="9918"/>
                  </a:lnTo>
                  <a:lnTo>
                    <a:pt x="1520355" y="15836"/>
                  </a:lnTo>
                  <a:lnTo>
                    <a:pt x="1454950" y="25920"/>
                  </a:lnTo>
                  <a:lnTo>
                    <a:pt x="31940" y="1422323"/>
                  </a:lnTo>
                  <a:lnTo>
                    <a:pt x="24650" y="1462874"/>
                  </a:lnTo>
                  <a:lnTo>
                    <a:pt x="18313" y="1503578"/>
                  </a:lnTo>
                  <a:lnTo>
                    <a:pt x="12344" y="1548714"/>
                  </a:lnTo>
                  <a:lnTo>
                    <a:pt x="7556" y="1593989"/>
                  </a:lnTo>
                  <a:lnTo>
                    <a:pt x="3924" y="1639366"/>
                  </a:lnTo>
                  <a:lnTo>
                    <a:pt x="1473" y="1684820"/>
                  </a:lnTo>
                  <a:lnTo>
                    <a:pt x="228" y="1728863"/>
                  </a:lnTo>
                  <a:lnTo>
                    <a:pt x="0" y="1761896"/>
                  </a:lnTo>
                  <a:lnTo>
                    <a:pt x="63" y="1772907"/>
                  </a:lnTo>
                  <a:lnTo>
                    <a:pt x="234264" y="1538668"/>
                  </a:lnTo>
                  <a:lnTo>
                    <a:pt x="1233195" y="539673"/>
                  </a:lnTo>
                  <a:lnTo>
                    <a:pt x="1480883" y="292074"/>
                  </a:lnTo>
                  <a:lnTo>
                    <a:pt x="1772958" y="0"/>
                  </a:lnTo>
                  <a:close/>
                </a:path>
                <a:path w="2752725" h="2879725">
                  <a:moveTo>
                    <a:pt x="2152993" y="44767"/>
                  </a:moveTo>
                  <a:lnTo>
                    <a:pt x="2101392" y="33718"/>
                  </a:lnTo>
                  <a:lnTo>
                    <a:pt x="2049538" y="24218"/>
                  </a:lnTo>
                  <a:lnTo>
                    <a:pt x="1980057" y="13970"/>
                  </a:lnTo>
                  <a:lnTo>
                    <a:pt x="1910232" y="6502"/>
                  </a:lnTo>
                  <a:lnTo>
                    <a:pt x="1875269" y="3810"/>
                  </a:lnTo>
                  <a:lnTo>
                    <a:pt x="3898" y="1875180"/>
                  </a:lnTo>
                  <a:lnTo>
                    <a:pt x="8166" y="1927694"/>
                  </a:lnTo>
                  <a:lnTo>
                    <a:pt x="12928" y="1971243"/>
                  </a:lnTo>
                  <a:lnTo>
                    <a:pt x="18783" y="2014753"/>
                  </a:lnTo>
                  <a:lnTo>
                    <a:pt x="28816" y="2075408"/>
                  </a:lnTo>
                  <a:lnTo>
                    <a:pt x="39103" y="2127186"/>
                  </a:lnTo>
                  <a:lnTo>
                    <a:pt x="44818" y="2153018"/>
                  </a:lnTo>
                  <a:lnTo>
                    <a:pt x="432015" y="1765795"/>
                  </a:lnTo>
                  <a:lnTo>
                    <a:pt x="1959432" y="238404"/>
                  </a:lnTo>
                  <a:lnTo>
                    <a:pt x="2152993" y="44767"/>
                  </a:lnTo>
                  <a:close/>
                </a:path>
                <a:path w="2752725" h="2879725">
                  <a:moveTo>
                    <a:pt x="2471686" y="150939"/>
                  </a:moveTo>
                  <a:lnTo>
                    <a:pt x="2428595" y="132499"/>
                  </a:lnTo>
                  <a:lnTo>
                    <a:pt x="2385085" y="115252"/>
                  </a:lnTo>
                  <a:lnTo>
                    <a:pt x="2341232" y="99199"/>
                  </a:lnTo>
                  <a:lnTo>
                    <a:pt x="2297061" y="84340"/>
                  </a:lnTo>
                  <a:lnTo>
                    <a:pt x="2282215" y="79705"/>
                  </a:lnTo>
                  <a:lnTo>
                    <a:pt x="2267381" y="75145"/>
                  </a:lnTo>
                  <a:lnTo>
                    <a:pt x="2252510" y="70726"/>
                  </a:lnTo>
                  <a:lnTo>
                    <a:pt x="2237638" y="66433"/>
                  </a:lnTo>
                  <a:lnTo>
                    <a:pt x="436537" y="1867522"/>
                  </a:lnTo>
                  <a:lnTo>
                    <a:pt x="66522" y="2237486"/>
                  </a:lnTo>
                  <a:lnTo>
                    <a:pt x="84455" y="2296909"/>
                  </a:lnTo>
                  <a:lnTo>
                    <a:pt x="104533" y="2355735"/>
                  </a:lnTo>
                  <a:lnTo>
                    <a:pt x="120992" y="2399449"/>
                  </a:lnTo>
                  <a:lnTo>
                    <a:pt x="138658" y="2442819"/>
                  </a:lnTo>
                  <a:lnTo>
                    <a:pt x="151117" y="2471623"/>
                  </a:lnTo>
                  <a:lnTo>
                    <a:pt x="2471686" y="150939"/>
                  </a:lnTo>
                  <a:close/>
                </a:path>
                <a:path w="2752725" h="2879725">
                  <a:moveTo>
                    <a:pt x="2744673" y="302945"/>
                  </a:moveTo>
                  <a:lnTo>
                    <a:pt x="2707970" y="278650"/>
                  </a:lnTo>
                  <a:lnTo>
                    <a:pt x="2663660" y="251040"/>
                  </a:lnTo>
                  <a:lnTo>
                    <a:pt x="2609697" y="219824"/>
                  </a:lnTo>
                  <a:lnTo>
                    <a:pt x="2565984" y="196316"/>
                  </a:lnTo>
                  <a:lnTo>
                    <a:pt x="2543937" y="185064"/>
                  </a:lnTo>
                  <a:lnTo>
                    <a:pt x="2367534" y="361416"/>
                  </a:lnTo>
                  <a:lnTo>
                    <a:pt x="343738" y="2385314"/>
                  </a:lnTo>
                  <a:lnTo>
                    <a:pt x="185140" y="2543899"/>
                  </a:lnTo>
                  <a:lnTo>
                    <a:pt x="218871" y="2607919"/>
                  </a:lnTo>
                  <a:lnTo>
                    <a:pt x="255435" y="2670772"/>
                  </a:lnTo>
                  <a:lnTo>
                    <a:pt x="278726" y="2707970"/>
                  </a:lnTo>
                  <a:lnTo>
                    <a:pt x="303034" y="2744635"/>
                  </a:lnTo>
                  <a:lnTo>
                    <a:pt x="459524" y="2588171"/>
                  </a:lnTo>
                  <a:lnTo>
                    <a:pt x="2431745" y="616000"/>
                  </a:lnTo>
                  <a:lnTo>
                    <a:pt x="2744673" y="302945"/>
                  </a:lnTo>
                  <a:close/>
                </a:path>
                <a:path w="2752725" h="2879725">
                  <a:moveTo>
                    <a:pt x="2752572" y="2525852"/>
                  </a:moveTo>
                  <a:lnTo>
                    <a:pt x="2398801" y="2879623"/>
                  </a:lnTo>
                  <a:lnTo>
                    <a:pt x="2717431" y="2879623"/>
                  </a:lnTo>
                  <a:lnTo>
                    <a:pt x="2752572" y="2844495"/>
                  </a:lnTo>
                  <a:lnTo>
                    <a:pt x="2752572" y="2525852"/>
                  </a:lnTo>
                  <a:close/>
                </a:path>
                <a:path w="2752725" h="2879725">
                  <a:moveTo>
                    <a:pt x="2752572" y="2100872"/>
                  </a:moveTo>
                  <a:lnTo>
                    <a:pt x="1973872" y="2879623"/>
                  </a:lnTo>
                  <a:lnTo>
                    <a:pt x="2292553" y="2879623"/>
                  </a:lnTo>
                  <a:lnTo>
                    <a:pt x="2752572" y="2419604"/>
                  </a:lnTo>
                  <a:lnTo>
                    <a:pt x="2752572" y="2100872"/>
                  </a:lnTo>
                  <a:close/>
                </a:path>
                <a:path w="2752725" h="2879725">
                  <a:moveTo>
                    <a:pt x="2752572" y="1675980"/>
                  </a:moveTo>
                  <a:lnTo>
                    <a:pt x="1549006" y="2879623"/>
                  </a:lnTo>
                  <a:lnTo>
                    <a:pt x="1867662" y="2879623"/>
                  </a:lnTo>
                  <a:lnTo>
                    <a:pt x="2752572" y="1994712"/>
                  </a:lnTo>
                  <a:lnTo>
                    <a:pt x="2752572" y="1675980"/>
                  </a:lnTo>
                  <a:close/>
                </a:path>
                <a:path w="2752725" h="2879725">
                  <a:moveTo>
                    <a:pt x="2752572" y="1251178"/>
                  </a:moveTo>
                  <a:lnTo>
                    <a:pt x="1124038" y="2879623"/>
                  </a:lnTo>
                  <a:lnTo>
                    <a:pt x="1442745" y="2879623"/>
                  </a:lnTo>
                  <a:lnTo>
                    <a:pt x="2752572" y="1569872"/>
                  </a:lnTo>
                  <a:lnTo>
                    <a:pt x="2752572" y="1251178"/>
                  </a:lnTo>
                  <a:close/>
                </a:path>
                <a:path w="2752725" h="2879725">
                  <a:moveTo>
                    <a:pt x="2752572" y="826198"/>
                  </a:moveTo>
                  <a:lnTo>
                    <a:pt x="699147" y="2879623"/>
                  </a:lnTo>
                  <a:lnTo>
                    <a:pt x="1017879" y="2879623"/>
                  </a:lnTo>
                  <a:lnTo>
                    <a:pt x="2752572" y="1144854"/>
                  </a:lnTo>
                  <a:lnTo>
                    <a:pt x="2752572" y="826198"/>
                  </a:lnTo>
                  <a:close/>
                </a:path>
                <a:path w="2752725" h="2879725">
                  <a:moveTo>
                    <a:pt x="2752572" y="401320"/>
                  </a:moveTo>
                  <a:lnTo>
                    <a:pt x="347218" y="2806662"/>
                  </a:lnTo>
                  <a:lnTo>
                    <a:pt x="364121" y="2828937"/>
                  </a:lnTo>
                  <a:lnTo>
                    <a:pt x="381431" y="2851023"/>
                  </a:lnTo>
                  <a:lnTo>
                    <a:pt x="399135" y="2872892"/>
                  </a:lnTo>
                  <a:lnTo>
                    <a:pt x="404774" y="2879623"/>
                  </a:lnTo>
                  <a:lnTo>
                    <a:pt x="592899" y="2879623"/>
                  </a:lnTo>
                  <a:lnTo>
                    <a:pt x="2673400" y="799134"/>
                  </a:lnTo>
                  <a:lnTo>
                    <a:pt x="2752572" y="720051"/>
                  </a:lnTo>
                  <a:lnTo>
                    <a:pt x="2752572" y="401320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99039" y="6852665"/>
              <a:ext cx="1289050" cy="2606040"/>
            </a:xfrm>
            <a:custGeom>
              <a:avLst/>
              <a:gdLst/>
              <a:ahLst/>
              <a:cxnLst/>
              <a:rect l="l" t="t" r="r" b="b"/>
              <a:pathLst>
                <a:path w="1289050" h="2606040">
                  <a:moveTo>
                    <a:pt x="965771" y="4432"/>
                  </a:moveTo>
                  <a:lnTo>
                    <a:pt x="923709" y="17043"/>
                  </a:lnTo>
                  <a:lnTo>
                    <a:pt x="882230" y="31013"/>
                  </a:lnTo>
                  <a:lnTo>
                    <a:pt x="841375" y="46278"/>
                  </a:lnTo>
                  <a:lnTo>
                    <a:pt x="801128" y="62839"/>
                  </a:lnTo>
                  <a:lnTo>
                    <a:pt x="107708" y="756272"/>
                  </a:lnTo>
                  <a:lnTo>
                    <a:pt x="91173" y="796493"/>
                  </a:lnTo>
                  <a:lnTo>
                    <a:pt x="75907" y="837361"/>
                  </a:lnTo>
                  <a:lnTo>
                    <a:pt x="61937" y="878840"/>
                  </a:lnTo>
                  <a:lnTo>
                    <a:pt x="49314" y="920915"/>
                  </a:lnTo>
                  <a:lnTo>
                    <a:pt x="965771" y="4432"/>
                  </a:lnTo>
                  <a:close/>
                </a:path>
                <a:path w="1289050" h="2606040">
                  <a:moveTo>
                    <a:pt x="1288948" y="2549423"/>
                  </a:moveTo>
                  <a:lnTo>
                    <a:pt x="1235202" y="2603169"/>
                  </a:lnTo>
                  <a:lnTo>
                    <a:pt x="1257630" y="2604516"/>
                  </a:lnTo>
                  <a:lnTo>
                    <a:pt x="1280160" y="2605494"/>
                  </a:lnTo>
                  <a:lnTo>
                    <a:pt x="1288948" y="2605735"/>
                  </a:lnTo>
                  <a:lnTo>
                    <a:pt x="1288948" y="2549423"/>
                  </a:lnTo>
                  <a:close/>
                </a:path>
                <a:path w="1289050" h="2606040">
                  <a:moveTo>
                    <a:pt x="1288948" y="2124557"/>
                  </a:moveTo>
                  <a:lnTo>
                    <a:pt x="882942" y="2530564"/>
                  </a:lnTo>
                  <a:lnTo>
                    <a:pt x="902855" y="2537409"/>
                  </a:lnTo>
                  <a:lnTo>
                    <a:pt x="922883" y="2543987"/>
                  </a:lnTo>
                  <a:lnTo>
                    <a:pt x="943076" y="2550274"/>
                  </a:lnTo>
                  <a:lnTo>
                    <a:pt x="963422" y="2556230"/>
                  </a:lnTo>
                  <a:lnTo>
                    <a:pt x="1288948" y="2230704"/>
                  </a:lnTo>
                  <a:lnTo>
                    <a:pt x="1288948" y="2124557"/>
                  </a:lnTo>
                  <a:close/>
                </a:path>
                <a:path w="1289050" h="2606040">
                  <a:moveTo>
                    <a:pt x="1288948" y="1699602"/>
                  </a:moveTo>
                  <a:lnTo>
                    <a:pt x="599059" y="2389505"/>
                  </a:lnTo>
                  <a:lnTo>
                    <a:pt x="615200" y="2399995"/>
                  </a:lnTo>
                  <a:lnTo>
                    <a:pt x="631520" y="2410256"/>
                  </a:lnTo>
                  <a:lnTo>
                    <a:pt x="648017" y="2420289"/>
                  </a:lnTo>
                  <a:lnTo>
                    <a:pt x="664730" y="2430081"/>
                  </a:lnTo>
                  <a:lnTo>
                    <a:pt x="1288948" y="1805863"/>
                  </a:lnTo>
                  <a:lnTo>
                    <a:pt x="1288948" y="1699602"/>
                  </a:lnTo>
                  <a:close/>
                </a:path>
                <a:path w="1289050" h="2606040">
                  <a:moveTo>
                    <a:pt x="1288948" y="1274749"/>
                  </a:moveTo>
                  <a:lnTo>
                    <a:pt x="367169" y="2196528"/>
                  </a:lnTo>
                  <a:lnTo>
                    <a:pt x="380225" y="2209977"/>
                  </a:lnTo>
                  <a:lnTo>
                    <a:pt x="393522" y="2223249"/>
                  </a:lnTo>
                  <a:lnTo>
                    <a:pt x="406996" y="2236330"/>
                  </a:lnTo>
                  <a:lnTo>
                    <a:pt x="420624" y="2249208"/>
                  </a:lnTo>
                  <a:lnTo>
                    <a:pt x="1288948" y="1380883"/>
                  </a:lnTo>
                  <a:lnTo>
                    <a:pt x="1288948" y="1274749"/>
                  </a:lnTo>
                  <a:close/>
                </a:path>
                <a:path w="1289050" h="2606040">
                  <a:moveTo>
                    <a:pt x="1288948" y="849795"/>
                  </a:moveTo>
                  <a:lnTo>
                    <a:pt x="183921" y="1954834"/>
                  </a:lnTo>
                  <a:lnTo>
                    <a:pt x="193865" y="1971332"/>
                  </a:lnTo>
                  <a:lnTo>
                    <a:pt x="204025" y="1987689"/>
                  </a:lnTo>
                  <a:lnTo>
                    <a:pt x="214414" y="2003894"/>
                  </a:lnTo>
                  <a:lnTo>
                    <a:pt x="225056" y="2019947"/>
                  </a:lnTo>
                  <a:lnTo>
                    <a:pt x="1288948" y="956056"/>
                  </a:lnTo>
                  <a:lnTo>
                    <a:pt x="1288948" y="849795"/>
                  </a:lnTo>
                  <a:close/>
                </a:path>
                <a:path w="1289050" h="2606040">
                  <a:moveTo>
                    <a:pt x="1288948" y="424865"/>
                  </a:moveTo>
                  <a:lnTo>
                    <a:pt x="54800" y="1659013"/>
                  </a:lnTo>
                  <a:lnTo>
                    <a:pt x="60934" y="1679194"/>
                  </a:lnTo>
                  <a:lnTo>
                    <a:pt x="67398" y="1699209"/>
                  </a:lnTo>
                  <a:lnTo>
                    <a:pt x="74180" y="1719084"/>
                  </a:lnTo>
                  <a:lnTo>
                    <a:pt x="81254" y="1738807"/>
                  </a:lnTo>
                  <a:lnTo>
                    <a:pt x="1288948" y="531114"/>
                  </a:lnTo>
                  <a:lnTo>
                    <a:pt x="1288948" y="424865"/>
                  </a:lnTo>
                  <a:close/>
                </a:path>
                <a:path w="1289050" h="2606040">
                  <a:moveTo>
                    <a:pt x="1288948" y="0"/>
                  </a:moveTo>
                  <a:lnTo>
                    <a:pt x="0" y="1288948"/>
                  </a:lnTo>
                  <a:lnTo>
                    <a:pt x="393" y="1314551"/>
                  </a:lnTo>
                  <a:lnTo>
                    <a:pt x="1270" y="1340040"/>
                  </a:lnTo>
                  <a:lnTo>
                    <a:pt x="2628" y="1365440"/>
                  </a:lnTo>
                  <a:lnTo>
                    <a:pt x="4483" y="1390713"/>
                  </a:lnTo>
                  <a:lnTo>
                    <a:pt x="1288948" y="106248"/>
                  </a:lnTo>
                  <a:lnTo>
                    <a:pt x="1288948" y="0"/>
                  </a:lnTo>
                  <a:close/>
                </a:path>
              </a:pathLst>
            </a:custGeom>
            <a:solidFill>
              <a:srgbClr val="E3CD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257966" y="1028700"/>
            <a:ext cx="8025130" cy="4227195"/>
          </a:xfrm>
          <a:prstGeom prst="rect">
            <a:avLst/>
          </a:prstGeom>
          <a:solidFill>
            <a:srgbClr val="B84B65"/>
          </a:solidFill>
        </p:spPr>
        <p:txBody>
          <a:bodyPr vert="horz" wrap="square" lIns="0" tIns="659130" rIns="0" bIns="0" rtlCol="0">
            <a:spAutoFit/>
          </a:bodyPr>
          <a:lstStyle/>
          <a:p>
            <a:pPr marL="306705" marR="1704339">
              <a:lnSpc>
                <a:spcPct val="102200"/>
              </a:lnSpc>
              <a:spcBef>
                <a:spcPts val="5190"/>
              </a:spcBef>
            </a:pPr>
            <a:r>
              <a:rPr sz="8500" i="0" spc="1530" dirty="0">
                <a:solidFill>
                  <a:srgbClr val="E1E1E1"/>
                </a:solidFill>
                <a:latin typeface="Trebuchet MS"/>
                <a:cs typeface="Trebuchet MS"/>
              </a:rPr>
              <a:t>WH</a:t>
            </a:r>
            <a:r>
              <a:rPr sz="8500" i="0" spc="720" dirty="0">
                <a:solidFill>
                  <a:srgbClr val="E1E1E1"/>
                </a:solidFill>
                <a:latin typeface="Trebuchet MS"/>
                <a:cs typeface="Trebuchet MS"/>
              </a:rPr>
              <a:t>Y</a:t>
            </a:r>
            <a:r>
              <a:rPr sz="8500" i="0" spc="875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8500" i="0" spc="1075" dirty="0">
                <a:solidFill>
                  <a:srgbClr val="E1E1E1"/>
                </a:solidFill>
                <a:latin typeface="Trebuchet MS"/>
                <a:cs typeface="Trebuchet MS"/>
              </a:rPr>
              <a:t>TH</a:t>
            </a:r>
            <a:r>
              <a:rPr sz="8500" i="0" spc="1080" dirty="0">
                <a:solidFill>
                  <a:srgbClr val="E1E1E1"/>
                </a:solidFill>
                <a:latin typeface="Trebuchet MS"/>
                <a:cs typeface="Trebuchet MS"/>
              </a:rPr>
              <a:t>I</a:t>
            </a:r>
            <a:r>
              <a:rPr sz="8500" i="0" spc="265" dirty="0">
                <a:solidFill>
                  <a:srgbClr val="E1E1E1"/>
                </a:solidFill>
                <a:latin typeface="Trebuchet MS"/>
                <a:cs typeface="Trebuchet MS"/>
              </a:rPr>
              <a:t>S</a:t>
            </a:r>
            <a:r>
              <a:rPr sz="8500" i="0" spc="869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8500" i="0" spc="1140" dirty="0">
                <a:solidFill>
                  <a:srgbClr val="E1E1E1"/>
                </a:solidFill>
                <a:latin typeface="Trebuchet MS"/>
                <a:cs typeface="Trebuchet MS"/>
              </a:rPr>
              <a:t>PROJEC</a:t>
            </a:r>
            <a:r>
              <a:rPr sz="8500" i="0" spc="330" dirty="0">
                <a:solidFill>
                  <a:srgbClr val="E1E1E1"/>
                </a:solidFill>
                <a:latin typeface="Trebuchet MS"/>
                <a:cs typeface="Trebuchet MS"/>
              </a:rPr>
              <a:t>T</a:t>
            </a:r>
            <a:endParaRPr sz="8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CD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3131185"/>
          </a:xfrm>
          <a:custGeom>
            <a:avLst/>
            <a:gdLst/>
            <a:ahLst/>
            <a:cxnLst/>
            <a:rect l="l" t="t" r="r" b="b"/>
            <a:pathLst>
              <a:path w="18288000" h="3131185">
                <a:moveTo>
                  <a:pt x="18288000" y="3130616"/>
                </a:moveTo>
                <a:lnTo>
                  <a:pt x="0" y="3130616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3130616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23928" y="1721898"/>
            <a:ext cx="9540240" cy="2008505"/>
          </a:xfrm>
          <a:prstGeom prst="rect">
            <a:avLst/>
          </a:prstGeom>
          <a:solidFill>
            <a:srgbClr val="7B5245"/>
          </a:solidFill>
        </p:spPr>
        <p:txBody>
          <a:bodyPr vert="horz" wrap="square" lIns="0" tIns="463550" rIns="0" bIns="0" rtlCol="0">
            <a:spAutoFit/>
          </a:bodyPr>
          <a:lstStyle/>
          <a:p>
            <a:pPr marL="923290">
              <a:lnSpc>
                <a:spcPct val="100000"/>
              </a:lnSpc>
              <a:spcBef>
                <a:spcPts val="3650"/>
              </a:spcBef>
            </a:pPr>
            <a:r>
              <a:rPr sz="6550" b="1" spc="330" dirty="0">
                <a:solidFill>
                  <a:srgbClr val="E1E1E1"/>
                </a:solidFill>
                <a:latin typeface="Trebuchet MS"/>
                <a:cs typeface="Trebuchet MS"/>
              </a:rPr>
              <a:t>OUR</a:t>
            </a:r>
            <a:r>
              <a:rPr sz="6550" b="1" spc="-580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6550" b="1" spc="235" dirty="0">
                <a:solidFill>
                  <a:srgbClr val="E1E1E1"/>
                </a:solidFill>
                <a:latin typeface="Trebuchet MS"/>
                <a:cs typeface="Trebuchet MS"/>
              </a:rPr>
              <a:t>IDEOLOGY</a:t>
            </a:r>
            <a:endParaRPr sz="65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0755" y="0"/>
            <a:ext cx="18007330" cy="10287000"/>
            <a:chOff x="280755" y="0"/>
            <a:chExt cx="18007330" cy="10287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0713" y="0"/>
              <a:ext cx="6017286" cy="10286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755" y="9190590"/>
              <a:ext cx="4309640" cy="75181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75" dirty="0"/>
              <a:t>CONCLUSION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6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80" dirty="0"/>
              <a:t>  </a:t>
            </a:r>
            <a:r>
              <a:rPr spc="105" dirty="0"/>
              <a:t>development</a:t>
            </a:r>
            <a:r>
              <a:rPr spc="80" dirty="0"/>
              <a:t>  </a:t>
            </a:r>
            <a:r>
              <a:rPr dirty="0"/>
              <a:t>of</a:t>
            </a:r>
            <a:r>
              <a:rPr spc="80" dirty="0"/>
              <a:t>  </a:t>
            </a:r>
            <a:r>
              <a:rPr dirty="0"/>
              <a:t>nutrition</a:t>
            </a:r>
            <a:r>
              <a:rPr spc="85" dirty="0"/>
              <a:t>  </a:t>
            </a:r>
            <a:r>
              <a:rPr spc="195" dirty="0"/>
              <a:t>and</a:t>
            </a:r>
            <a:r>
              <a:rPr spc="80" dirty="0"/>
              <a:t>  </a:t>
            </a:r>
            <a:r>
              <a:rPr dirty="0"/>
              <a:t>BMI</a:t>
            </a:r>
            <a:r>
              <a:rPr spc="80" dirty="0"/>
              <a:t>  </a:t>
            </a:r>
            <a:r>
              <a:rPr spc="85" dirty="0"/>
              <a:t>calculators </a:t>
            </a:r>
            <a:r>
              <a:rPr spc="150" dirty="0"/>
              <a:t>enhances</a:t>
            </a:r>
            <a:r>
              <a:rPr spc="690" dirty="0"/>
              <a:t>   </a:t>
            </a:r>
            <a:r>
              <a:rPr spc="75" dirty="0"/>
              <a:t>health</a:t>
            </a:r>
            <a:r>
              <a:rPr spc="690" dirty="0"/>
              <a:t>   </a:t>
            </a:r>
            <a:r>
              <a:rPr spc="195" dirty="0"/>
              <a:t>and</a:t>
            </a:r>
            <a:r>
              <a:rPr spc="695" dirty="0"/>
              <a:t>   </a:t>
            </a:r>
            <a:r>
              <a:rPr dirty="0"/>
              <a:t>wellness</a:t>
            </a:r>
            <a:r>
              <a:rPr spc="690" dirty="0"/>
              <a:t>   </a:t>
            </a:r>
            <a:r>
              <a:rPr spc="130" dirty="0"/>
              <a:t>by</a:t>
            </a:r>
            <a:r>
              <a:rPr spc="690" dirty="0"/>
              <a:t>   </a:t>
            </a:r>
            <a:r>
              <a:rPr spc="-10" dirty="0"/>
              <a:t>offering </a:t>
            </a:r>
            <a:r>
              <a:rPr dirty="0"/>
              <a:t>personalized</a:t>
            </a:r>
            <a:r>
              <a:rPr spc="345" dirty="0"/>
              <a:t> </a:t>
            </a:r>
            <a:r>
              <a:rPr spc="70" dirty="0"/>
              <a:t>dietary</a:t>
            </a:r>
            <a:r>
              <a:rPr spc="345" dirty="0"/>
              <a:t> </a:t>
            </a:r>
            <a:r>
              <a:rPr spc="195" dirty="0"/>
              <a:t>and</a:t>
            </a:r>
            <a:r>
              <a:rPr spc="350" dirty="0"/>
              <a:t> </a:t>
            </a:r>
            <a:r>
              <a:rPr spc="50" dirty="0"/>
              <a:t>weight</a:t>
            </a:r>
            <a:r>
              <a:rPr spc="345" dirty="0"/>
              <a:t> </a:t>
            </a:r>
            <a:r>
              <a:rPr dirty="0"/>
              <a:t>insights.</a:t>
            </a:r>
            <a:r>
              <a:rPr spc="345" dirty="0"/>
              <a:t> </a:t>
            </a:r>
            <a:r>
              <a:rPr dirty="0"/>
              <a:t>These</a:t>
            </a:r>
            <a:r>
              <a:rPr spc="350" dirty="0"/>
              <a:t> </a:t>
            </a:r>
            <a:r>
              <a:rPr spc="-10" dirty="0"/>
              <a:t>tools </a:t>
            </a:r>
            <a:r>
              <a:rPr spc="130" dirty="0"/>
              <a:t>empower</a:t>
            </a:r>
            <a:r>
              <a:rPr spc="250" dirty="0"/>
              <a:t>  </a:t>
            </a:r>
            <a:r>
              <a:rPr dirty="0"/>
              <a:t>individuals</a:t>
            </a:r>
            <a:r>
              <a:rPr spc="254" dirty="0"/>
              <a:t>  </a:t>
            </a:r>
            <a:r>
              <a:rPr dirty="0"/>
              <a:t>to</a:t>
            </a:r>
            <a:r>
              <a:rPr spc="250" dirty="0"/>
              <a:t>  </a:t>
            </a:r>
            <a:r>
              <a:rPr spc="160" dirty="0"/>
              <a:t>make</a:t>
            </a:r>
            <a:r>
              <a:rPr spc="250" dirty="0"/>
              <a:t>  </a:t>
            </a:r>
            <a:r>
              <a:rPr dirty="0"/>
              <a:t>informed</a:t>
            </a:r>
            <a:r>
              <a:rPr spc="254" dirty="0"/>
              <a:t>  </a:t>
            </a:r>
            <a:r>
              <a:rPr spc="-10" dirty="0"/>
              <a:t>decisions, </a:t>
            </a:r>
            <a:r>
              <a:rPr spc="250" dirty="0"/>
              <a:t>manage</a:t>
            </a:r>
            <a:r>
              <a:rPr spc="815" dirty="0"/>
              <a:t> </a:t>
            </a:r>
            <a:r>
              <a:rPr dirty="0"/>
              <a:t>their</a:t>
            </a:r>
            <a:r>
              <a:rPr spc="819" dirty="0"/>
              <a:t> </a:t>
            </a:r>
            <a:r>
              <a:rPr dirty="0"/>
              <a:t>diet,</a:t>
            </a:r>
            <a:r>
              <a:rPr spc="819" dirty="0"/>
              <a:t> </a:t>
            </a:r>
            <a:r>
              <a:rPr spc="195" dirty="0"/>
              <a:t>and</a:t>
            </a:r>
            <a:r>
              <a:rPr spc="819" dirty="0"/>
              <a:t> </a:t>
            </a:r>
            <a:r>
              <a:rPr spc="100" dirty="0"/>
              <a:t>maintain</a:t>
            </a:r>
            <a:r>
              <a:rPr spc="819" dirty="0"/>
              <a:t> </a:t>
            </a:r>
            <a:r>
              <a:rPr spc="409" dirty="0"/>
              <a:t>a</a:t>
            </a:r>
            <a:r>
              <a:rPr spc="819" dirty="0"/>
              <a:t> </a:t>
            </a:r>
            <a:r>
              <a:rPr spc="80" dirty="0"/>
              <a:t>healthy</a:t>
            </a:r>
            <a:r>
              <a:rPr spc="819" dirty="0"/>
              <a:t> </a:t>
            </a:r>
            <a:r>
              <a:rPr spc="-10" dirty="0"/>
              <a:t>weight, </a:t>
            </a:r>
            <a:r>
              <a:rPr spc="70" dirty="0"/>
              <a:t>reducing</a:t>
            </a:r>
            <a:r>
              <a:rPr spc="-30" dirty="0"/>
              <a:t> </a:t>
            </a:r>
            <a:r>
              <a:rPr spc="55" dirty="0"/>
              <a:t>the</a:t>
            </a:r>
            <a:r>
              <a:rPr spc="-30" dirty="0"/>
              <a:t> </a:t>
            </a:r>
            <a:r>
              <a:rPr spc="-90" dirty="0"/>
              <a:t>risk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65" dirty="0"/>
              <a:t>chronic</a:t>
            </a:r>
            <a:r>
              <a:rPr spc="-30" dirty="0"/>
              <a:t> </a:t>
            </a:r>
            <a:r>
              <a:rPr spc="105" dirty="0"/>
              <a:t>diseases</a:t>
            </a:r>
            <a:r>
              <a:rPr spc="-30" dirty="0"/>
              <a:t> </a:t>
            </a:r>
            <a:r>
              <a:rPr spc="195" dirty="0"/>
              <a:t>and</a:t>
            </a:r>
            <a:r>
              <a:rPr spc="-30" dirty="0"/>
              <a:t> </a:t>
            </a:r>
            <a:r>
              <a:rPr spc="-10" dirty="0"/>
              <a:t>contributing </a:t>
            </a:r>
            <a:r>
              <a:rPr dirty="0"/>
              <a:t>to</a:t>
            </a:r>
            <a:r>
              <a:rPr spc="-140" dirty="0"/>
              <a:t> </a:t>
            </a:r>
            <a:r>
              <a:rPr spc="85" dirty="0"/>
              <a:t>improved</a:t>
            </a:r>
            <a:r>
              <a:rPr spc="-135" dirty="0"/>
              <a:t> </a:t>
            </a:r>
            <a:r>
              <a:rPr spc="50" dirty="0"/>
              <a:t>overall</a:t>
            </a:r>
            <a:r>
              <a:rPr spc="-135" dirty="0"/>
              <a:t> </a:t>
            </a:r>
            <a:r>
              <a:rPr spc="-25" dirty="0"/>
              <a:t>well-</a:t>
            </a:r>
            <a:r>
              <a:rPr spc="-10" dirty="0"/>
              <a:t>being.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532" y="504631"/>
            <a:ext cx="9964420" cy="1757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350" i="0" spc="530" dirty="0">
                <a:solidFill>
                  <a:srgbClr val="E1E1E1"/>
                </a:solidFill>
                <a:latin typeface="Trebuchet MS"/>
                <a:cs typeface="Trebuchet MS"/>
              </a:rPr>
              <a:t>OUR</a:t>
            </a:r>
            <a:r>
              <a:rPr sz="11350" i="0" spc="-1015" dirty="0">
                <a:solidFill>
                  <a:srgbClr val="E1E1E1"/>
                </a:solidFill>
                <a:latin typeface="Trebuchet MS"/>
                <a:cs typeface="Trebuchet MS"/>
              </a:rPr>
              <a:t> </a:t>
            </a:r>
            <a:r>
              <a:rPr sz="11350" i="0" spc="445" dirty="0">
                <a:solidFill>
                  <a:srgbClr val="E1E1E1"/>
                </a:solidFill>
                <a:latin typeface="Trebuchet MS"/>
                <a:cs typeface="Trebuchet MS"/>
              </a:rPr>
              <a:t>PROJECT</a:t>
            </a:r>
            <a:endParaRPr sz="1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32F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8626" y="2661706"/>
            <a:ext cx="1737995" cy="691515"/>
          </a:xfrm>
          <a:custGeom>
            <a:avLst/>
            <a:gdLst/>
            <a:ahLst/>
            <a:cxnLst/>
            <a:rect l="l" t="t" r="r" b="b"/>
            <a:pathLst>
              <a:path w="1737995" h="691514">
                <a:moveTo>
                  <a:pt x="1575775" y="691262"/>
                </a:moveTo>
                <a:lnTo>
                  <a:pt x="161924" y="691262"/>
                </a:lnTo>
                <a:lnTo>
                  <a:pt x="130187" y="688122"/>
                </a:lnTo>
                <a:lnTo>
                  <a:pt x="72088" y="664057"/>
                </a:lnTo>
                <a:lnTo>
                  <a:pt x="27205" y="619173"/>
                </a:lnTo>
                <a:lnTo>
                  <a:pt x="3140" y="561075"/>
                </a:lnTo>
                <a:lnTo>
                  <a:pt x="0" y="529337"/>
                </a:lnTo>
                <a:lnTo>
                  <a:pt x="0" y="161924"/>
                </a:lnTo>
                <a:lnTo>
                  <a:pt x="12325" y="99959"/>
                </a:lnTo>
                <a:lnTo>
                  <a:pt x="47426" y="47426"/>
                </a:lnTo>
                <a:lnTo>
                  <a:pt x="99959" y="12325"/>
                </a:lnTo>
                <a:lnTo>
                  <a:pt x="161924" y="0"/>
                </a:lnTo>
                <a:lnTo>
                  <a:pt x="1575774" y="0"/>
                </a:lnTo>
                <a:lnTo>
                  <a:pt x="1637740" y="12325"/>
                </a:lnTo>
                <a:lnTo>
                  <a:pt x="1690273" y="47426"/>
                </a:lnTo>
                <a:lnTo>
                  <a:pt x="1725374" y="99959"/>
                </a:lnTo>
                <a:lnTo>
                  <a:pt x="1737699" y="161924"/>
                </a:lnTo>
                <a:lnTo>
                  <a:pt x="1737699" y="529337"/>
                </a:lnTo>
                <a:lnTo>
                  <a:pt x="1725374" y="591303"/>
                </a:lnTo>
                <a:lnTo>
                  <a:pt x="1690273" y="643835"/>
                </a:lnTo>
                <a:lnTo>
                  <a:pt x="1637740" y="678936"/>
                </a:lnTo>
                <a:lnTo>
                  <a:pt x="1575775" y="691262"/>
                </a:lnTo>
                <a:close/>
              </a:path>
            </a:pathLst>
          </a:custGeom>
          <a:solidFill>
            <a:srgbClr val="99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36432" y="2714766"/>
            <a:ext cx="1282065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5095">
              <a:lnSpc>
                <a:spcPct val="116399"/>
              </a:lnSpc>
              <a:spcBef>
                <a:spcPts val="95"/>
              </a:spcBef>
            </a:pPr>
            <a:r>
              <a:rPr sz="1450" spc="-10" dirty="0">
                <a:latin typeface="Verdana"/>
                <a:cs typeface="Verdana"/>
              </a:rPr>
              <a:t>NUTRITION CALCULATOR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6421" y="5292130"/>
            <a:ext cx="2981325" cy="935355"/>
          </a:xfrm>
          <a:custGeom>
            <a:avLst/>
            <a:gdLst/>
            <a:ahLst/>
            <a:cxnLst/>
            <a:rect l="l" t="t" r="r" b="b"/>
            <a:pathLst>
              <a:path w="2981325" h="935354">
                <a:moveTo>
                  <a:pt x="2820866" y="935281"/>
                </a:moveTo>
                <a:lnTo>
                  <a:pt x="161923" y="935281"/>
                </a:lnTo>
                <a:lnTo>
                  <a:pt x="130187" y="932141"/>
                </a:lnTo>
                <a:lnTo>
                  <a:pt x="72088" y="908076"/>
                </a:lnTo>
                <a:lnTo>
                  <a:pt x="27205" y="863192"/>
                </a:lnTo>
                <a:lnTo>
                  <a:pt x="3140" y="805093"/>
                </a:lnTo>
                <a:lnTo>
                  <a:pt x="0" y="773356"/>
                </a:lnTo>
                <a:lnTo>
                  <a:pt x="0" y="161924"/>
                </a:lnTo>
                <a:lnTo>
                  <a:pt x="12325" y="99958"/>
                </a:lnTo>
                <a:lnTo>
                  <a:pt x="47426" y="47426"/>
                </a:lnTo>
                <a:lnTo>
                  <a:pt x="99958" y="12325"/>
                </a:lnTo>
                <a:lnTo>
                  <a:pt x="161924" y="0"/>
                </a:lnTo>
                <a:lnTo>
                  <a:pt x="2820865" y="0"/>
                </a:lnTo>
                <a:lnTo>
                  <a:pt x="2882830" y="12325"/>
                </a:lnTo>
                <a:lnTo>
                  <a:pt x="2935362" y="47426"/>
                </a:lnTo>
                <a:lnTo>
                  <a:pt x="2970463" y="99958"/>
                </a:lnTo>
                <a:lnTo>
                  <a:pt x="2981208" y="145949"/>
                </a:lnTo>
                <a:lnTo>
                  <a:pt x="2981208" y="789331"/>
                </a:lnTo>
                <a:lnTo>
                  <a:pt x="2970463" y="835322"/>
                </a:lnTo>
                <a:lnTo>
                  <a:pt x="2935362" y="887854"/>
                </a:lnTo>
                <a:lnTo>
                  <a:pt x="2882830" y="922955"/>
                </a:lnTo>
                <a:lnTo>
                  <a:pt x="2820866" y="935281"/>
                </a:lnTo>
                <a:close/>
              </a:path>
            </a:pathLst>
          </a:custGeom>
          <a:solidFill>
            <a:srgbClr val="AAD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30490" y="5514126"/>
            <a:ext cx="231457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-204" dirty="0">
                <a:latin typeface="Arial Black"/>
                <a:cs typeface="Arial Black"/>
              </a:rPr>
              <a:t>HEALTH</a:t>
            </a:r>
            <a:r>
              <a:rPr sz="2700" spc="-220" dirty="0">
                <a:latin typeface="Arial Black"/>
                <a:cs typeface="Arial Black"/>
              </a:rPr>
              <a:t> </a:t>
            </a:r>
            <a:r>
              <a:rPr sz="2700" spc="-190" dirty="0">
                <a:latin typeface="Arial Black"/>
                <a:cs typeface="Arial Black"/>
              </a:rPr>
              <a:t>LINE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26128" y="2658532"/>
            <a:ext cx="1593850" cy="712470"/>
          </a:xfrm>
          <a:custGeom>
            <a:avLst/>
            <a:gdLst/>
            <a:ahLst/>
            <a:cxnLst/>
            <a:rect l="l" t="t" r="r" b="b"/>
            <a:pathLst>
              <a:path w="1593850" h="712470">
                <a:moveTo>
                  <a:pt x="1431491" y="712367"/>
                </a:moveTo>
                <a:lnTo>
                  <a:pt x="161922" y="712367"/>
                </a:lnTo>
                <a:lnTo>
                  <a:pt x="130187" y="709227"/>
                </a:lnTo>
                <a:lnTo>
                  <a:pt x="72088" y="685161"/>
                </a:lnTo>
                <a:lnTo>
                  <a:pt x="27205" y="640278"/>
                </a:lnTo>
                <a:lnTo>
                  <a:pt x="3140" y="582179"/>
                </a:lnTo>
                <a:lnTo>
                  <a:pt x="0" y="550442"/>
                </a:lnTo>
                <a:lnTo>
                  <a:pt x="0" y="161925"/>
                </a:lnTo>
                <a:lnTo>
                  <a:pt x="12325" y="99959"/>
                </a:lnTo>
                <a:lnTo>
                  <a:pt x="47426" y="47426"/>
                </a:lnTo>
                <a:lnTo>
                  <a:pt x="99958" y="12325"/>
                </a:lnTo>
                <a:lnTo>
                  <a:pt x="161925" y="0"/>
                </a:lnTo>
                <a:lnTo>
                  <a:pt x="1431489" y="0"/>
                </a:lnTo>
                <a:lnTo>
                  <a:pt x="1493455" y="12325"/>
                </a:lnTo>
                <a:lnTo>
                  <a:pt x="1545987" y="47426"/>
                </a:lnTo>
                <a:lnTo>
                  <a:pt x="1581088" y="99959"/>
                </a:lnTo>
                <a:lnTo>
                  <a:pt x="1593413" y="161925"/>
                </a:lnTo>
                <a:lnTo>
                  <a:pt x="1593413" y="550442"/>
                </a:lnTo>
                <a:lnTo>
                  <a:pt x="1581088" y="612408"/>
                </a:lnTo>
                <a:lnTo>
                  <a:pt x="1545987" y="664940"/>
                </a:lnTo>
                <a:lnTo>
                  <a:pt x="1493455" y="700041"/>
                </a:lnTo>
                <a:lnTo>
                  <a:pt x="1431491" y="712367"/>
                </a:lnTo>
                <a:close/>
              </a:path>
            </a:pathLst>
          </a:custGeom>
          <a:solidFill>
            <a:srgbClr val="99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81902" y="2721117"/>
            <a:ext cx="1282065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6565">
              <a:lnSpc>
                <a:spcPct val="116399"/>
              </a:lnSpc>
              <a:spcBef>
                <a:spcPts val="95"/>
              </a:spcBef>
            </a:pPr>
            <a:r>
              <a:rPr sz="1450" spc="-25" dirty="0">
                <a:latin typeface="Verdana"/>
                <a:cs typeface="Verdana"/>
              </a:rPr>
              <a:t>BMI </a:t>
            </a:r>
            <a:r>
              <a:rPr sz="1450" spc="-10" dirty="0">
                <a:latin typeface="Verdana"/>
                <a:cs typeface="Verdana"/>
              </a:rPr>
              <a:t>CALCULATOR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334410" y="2827677"/>
            <a:ext cx="3234055" cy="393700"/>
          </a:xfrm>
          <a:custGeom>
            <a:avLst/>
            <a:gdLst/>
            <a:ahLst/>
            <a:cxnLst/>
            <a:rect l="l" t="t" r="r" b="b"/>
            <a:pathLst>
              <a:path w="3234055" h="393700">
                <a:moveTo>
                  <a:pt x="3071881" y="393124"/>
                </a:moveTo>
                <a:lnTo>
                  <a:pt x="161924" y="393124"/>
                </a:lnTo>
                <a:lnTo>
                  <a:pt x="130187" y="389984"/>
                </a:lnTo>
                <a:lnTo>
                  <a:pt x="72089" y="365919"/>
                </a:lnTo>
                <a:lnTo>
                  <a:pt x="27205" y="321035"/>
                </a:lnTo>
                <a:lnTo>
                  <a:pt x="3140" y="262936"/>
                </a:lnTo>
                <a:lnTo>
                  <a:pt x="0" y="231199"/>
                </a:lnTo>
                <a:lnTo>
                  <a:pt x="0" y="161925"/>
                </a:lnTo>
                <a:lnTo>
                  <a:pt x="12325" y="99959"/>
                </a:lnTo>
                <a:lnTo>
                  <a:pt x="47427" y="47426"/>
                </a:lnTo>
                <a:lnTo>
                  <a:pt x="99959" y="12325"/>
                </a:lnTo>
                <a:lnTo>
                  <a:pt x="161925" y="0"/>
                </a:lnTo>
                <a:lnTo>
                  <a:pt x="3071881" y="0"/>
                </a:lnTo>
                <a:lnTo>
                  <a:pt x="3133846" y="12325"/>
                </a:lnTo>
                <a:lnTo>
                  <a:pt x="3186378" y="47426"/>
                </a:lnTo>
                <a:lnTo>
                  <a:pt x="3221480" y="99959"/>
                </a:lnTo>
                <a:lnTo>
                  <a:pt x="3233806" y="161925"/>
                </a:lnTo>
                <a:lnTo>
                  <a:pt x="3233806" y="231199"/>
                </a:lnTo>
                <a:lnTo>
                  <a:pt x="3221480" y="293165"/>
                </a:lnTo>
                <a:lnTo>
                  <a:pt x="3186378" y="345697"/>
                </a:lnTo>
                <a:lnTo>
                  <a:pt x="3133846" y="380798"/>
                </a:lnTo>
                <a:lnTo>
                  <a:pt x="3071881" y="393124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73056" y="2873557"/>
            <a:ext cx="3156585" cy="275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dirty="0">
                <a:latin typeface="Verdana"/>
                <a:cs typeface="Verdana"/>
              </a:rPr>
              <a:t>Weight</a:t>
            </a:r>
            <a:r>
              <a:rPr sz="1600" spc="-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Management</a:t>
            </a:r>
            <a:r>
              <a:rPr sz="1600" spc="-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Guidance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334410" y="3474853"/>
            <a:ext cx="1951989" cy="464184"/>
          </a:xfrm>
          <a:custGeom>
            <a:avLst/>
            <a:gdLst/>
            <a:ahLst/>
            <a:cxnLst/>
            <a:rect l="l" t="t" r="r" b="b"/>
            <a:pathLst>
              <a:path w="1951990" h="464185">
                <a:moveTo>
                  <a:pt x="1789510" y="463578"/>
                </a:moveTo>
                <a:lnTo>
                  <a:pt x="161925" y="463578"/>
                </a:lnTo>
                <a:lnTo>
                  <a:pt x="130187" y="460437"/>
                </a:lnTo>
                <a:lnTo>
                  <a:pt x="72089" y="436372"/>
                </a:lnTo>
                <a:lnTo>
                  <a:pt x="27205" y="391489"/>
                </a:lnTo>
                <a:lnTo>
                  <a:pt x="3140" y="333390"/>
                </a:lnTo>
                <a:lnTo>
                  <a:pt x="0" y="301653"/>
                </a:lnTo>
                <a:lnTo>
                  <a:pt x="0" y="161925"/>
                </a:lnTo>
                <a:lnTo>
                  <a:pt x="12325" y="99959"/>
                </a:lnTo>
                <a:lnTo>
                  <a:pt x="47427" y="47426"/>
                </a:lnTo>
                <a:lnTo>
                  <a:pt x="99959" y="12325"/>
                </a:lnTo>
                <a:lnTo>
                  <a:pt x="161925" y="0"/>
                </a:lnTo>
                <a:lnTo>
                  <a:pt x="1789510" y="0"/>
                </a:lnTo>
                <a:lnTo>
                  <a:pt x="1851476" y="12325"/>
                </a:lnTo>
                <a:lnTo>
                  <a:pt x="1904008" y="47426"/>
                </a:lnTo>
                <a:lnTo>
                  <a:pt x="1939109" y="99959"/>
                </a:lnTo>
                <a:lnTo>
                  <a:pt x="1951435" y="161925"/>
                </a:lnTo>
                <a:lnTo>
                  <a:pt x="1951435" y="301653"/>
                </a:lnTo>
                <a:lnTo>
                  <a:pt x="1939109" y="363619"/>
                </a:lnTo>
                <a:lnTo>
                  <a:pt x="1904008" y="416151"/>
                </a:lnTo>
                <a:lnTo>
                  <a:pt x="1851476" y="451252"/>
                </a:lnTo>
                <a:lnTo>
                  <a:pt x="1789510" y="463578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15645" y="3600076"/>
            <a:ext cx="1388745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5" dirty="0">
                <a:latin typeface="Verdana"/>
                <a:cs typeface="Verdana"/>
              </a:rPr>
              <a:t>BMI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Interpretation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2016" y="2085255"/>
            <a:ext cx="2331720" cy="366395"/>
          </a:xfrm>
          <a:custGeom>
            <a:avLst/>
            <a:gdLst/>
            <a:ahLst/>
            <a:cxnLst/>
            <a:rect l="l" t="t" r="r" b="b"/>
            <a:pathLst>
              <a:path w="2331720" h="366394">
                <a:moveTo>
                  <a:pt x="2169779" y="365894"/>
                </a:moveTo>
                <a:lnTo>
                  <a:pt x="161924" y="365894"/>
                </a:lnTo>
                <a:lnTo>
                  <a:pt x="130187" y="362754"/>
                </a:lnTo>
                <a:lnTo>
                  <a:pt x="72088" y="338689"/>
                </a:lnTo>
                <a:lnTo>
                  <a:pt x="27205" y="293805"/>
                </a:lnTo>
                <a:lnTo>
                  <a:pt x="3140" y="235707"/>
                </a:lnTo>
                <a:lnTo>
                  <a:pt x="0" y="203969"/>
                </a:lnTo>
                <a:lnTo>
                  <a:pt x="0" y="161925"/>
                </a:lnTo>
                <a:lnTo>
                  <a:pt x="12325" y="99959"/>
                </a:lnTo>
                <a:lnTo>
                  <a:pt x="47426" y="47426"/>
                </a:lnTo>
                <a:lnTo>
                  <a:pt x="99958" y="12325"/>
                </a:lnTo>
                <a:lnTo>
                  <a:pt x="161925" y="0"/>
                </a:lnTo>
                <a:lnTo>
                  <a:pt x="2169779" y="0"/>
                </a:lnTo>
                <a:lnTo>
                  <a:pt x="2201517" y="3140"/>
                </a:lnTo>
                <a:lnTo>
                  <a:pt x="2259615" y="27205"/>
                </a:lnTo>
                <a:lnTo>
                  <a:pt x="2304499" y="72088"/>
                </a:lnTo>
                <a:lnTo>
                  <a:pt x="2328564" y="130187"/>
                </a:lnTo>
                <a:lnTo>
                  <a:pt x="2331149" y="156314"/>
                </a:lnTo>
                <a:lnTo>
                  <a:pt x="2331149" y="209580"/>
                </a:lnTo>
                <a:lnTo>
                  <a:pt x="2319378" y="265935"/>
                </a:lnTo>
                <a:lnTo>
                  <a:pt x="2284277" y="318468"/>
                </a:lnTo>
                <a:lnTo>
                  <a:pt x="2231745" y="353568"/>
                </a:lnTo>
                <a:lnTo>
                  <a:pt x="2169779" y="365894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3480" y="2162853"/>
            <a:ext cx="1972945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latin typeface="Verdana"/>
                <a:cs typeface="Verdana"/>
              </a:rPr>
              <a:t>Extensive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Food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Database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2016" y="2810775"/>
            <a:ext cx="2141855" cy="393700"/>
          </a:xfrm>
          <a:custGeom>
            <a:avLst/>
            <a:gdLst/>
            <a:ahLst/>
            <a:cxnLst/>
            <a:rect l="l" t="t" r="r" b="b"/>
            <a:pathLst>
              <a:path w="2141855" h="393700">
                <a:moveTo>
                  <a:pt x="1979646" y="393124"/>
                </a:moveTo>
                <a:lnTo>
                  <a:pt x="161923" y="393124"/>
                </a:lnTo>
                <a:lnTo>
                  <a:pt x="130187" y="389984"/>
                </a:lnTo>
                <a:lnTo>
                  <a:pt x="72088" y="365919"/>
                </a:lnTo>
                <a:lnTo>
                  <a:pt x="27205" y="321035"/>
                </a:lnTo>
                <a:lnTo>
                  <a:pt x="3140" y="262936"/>
                </a:lnTo>
                <a:lnTo>
                  <a:pt x="0" y="231199"/>
                </a:lnTo>
                <a:lnTo>
                  <a:pt x="0" y="161925"/>
                </a:lnTo>
                <a:lnTo>
                  <a:pt x="12325" y="99959"/>
                </a:lnTo>
                <a:lnTo>
                  <a:pt x="47426" y="47426"/>
                </a:lnTo>
                <a:lnTo>
                  <a:pt x="99958" y="12325"/>
                </a:lnTo>
                <a:lnTo>
                  <a:pt x="161925" y="0"/>
                </a:lnTo>
                <a:lnTo>
                  <a:pt x="1979645" y="0"/>
                </a:lnTo>
                <a:lnTo>
                  <a:pt x="2041611" y="12325"/>
                </a:lnTo>
                <a:lnTo>
                  <a:pt x="2094143" y="47426"/>
                </a:lnTo>
                <a:lnTo>
                  <a:pt x="2129244" y="99959"/>
                </a:lnTo>
                <a:lnTo>
                  <a:pt x="2141570" y="161925"/>
                </a:lnTo>
                <a:lnTo>
                  <a:pt x="2141570" y="231199"/>
                </a:lnTo>
                <a:lnTo>
                  <a:pt x="2129244" y="293165"/>
                </a:lnTo>
                <a:lnTo>
                  <a:pt x="2094143" y="345697"/>
                </a:lnTo>
                <a:lnTo>
                  <a:pt x="2041611" y="380798"/>
                </a:lnTo>
                <a:lnTo>
                  <a:pt x="1979646" y="393124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08173" y="2897896"/>
            <a:ext cx="1889125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5" dirty="0">
                <a:latin typeface="Verdana"/>
                <a:cs typeface="Verdana"/>
              </a:rPr>
              <a:t>Daily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Nutritional </a:t>
            </a:r>
            <a:r>
              <a:rPr sz="1200" spc="-10" dirty="0">
                <a:latin typeface="Verdana"/>
                <a:cs typeface="Verdana"/>
              </a:rPr>
              <a:t>Analysis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474690" y="2057193"/>
            <a:ext cx="1951989" cy="351155"/>
          </a:xfrm>
          <a:custGeom>
            <a:avLst/>
            <a:gdLst/>
            <a:ahLst/>
            <a:cxnLst/>
            <a:rect l="l" t="t" r="r" b="b"/>
            <a:pathLst>
              <a:path w="1951990" h="351155">
                <a:moveTo>
                  <a:pt x="1789510" y="350862"/>
                </a:moveTo>
                <a:lnTo>
                  <a:pt x="161924" y="350862"/>
                </a:lnTo>
                <a:lnTo>
                  <a:pt x="130187" y="347722"/>
                </a:lnTo>
                <a:lnTo>
                  <a:pt x="72088" y="323656"/>
                </a:lnTo>
                <a:lnTo>
                  <a:pt x="27205" y="278773"/>
                </a:lnTo>
                <a:lnTo>
                  <a:pt x="3140" y="220674"/>
                </a:lnTo>
                <a:lnTo>
                  <a:pt x="0" y="188937"/>
                </a:lnTo>
                <a:lnTo>
                  <a:pt x="0" y="161924"/>
                </a:lnTo>
                <a:lnTo>
                  <a:pt x="12325" y="99959"/>
                </a:lnTo>
                <a:lnTo>
                  <a:pt x="47426" y="47426"/>
                </a:lnTo>
                <a:lnTo>
                  <a:pt x="99958" y="12325"/>
                </a:lnTo>
                <a:lnTo>
                  <a:pt x="161924" y="0"/>
                </a:lnTo>
                <a:lnTo>
                  <a:pt x="1789510" y="0"/>
                </a:lnTo>
                <a:lnTo>
                  <a:pt x="1851476" y="12325"/>
                </a:lnTo>
                <a:lnTo>
                  <a:pt x="1904008" y="47426"/>
                </a:lnTo>
                <a:lnTo>
                  <a:pt x="1939109" y="99959"/>
                </a:lnTo>
                <a:lnTo>
                  <a:pt x="1951435" y="161924"/>
                </a:lnTo>
                <a:lnTo>
                  <a:pt x="1951435" y="188937"/>
                </a:lnTo>
                <a:lnTo>
                  <a:pt x="1939109" y="250903"/>
                </a:lnTo>
                <a:lnTo>
                  <a:pt x="1904008" y="303435"/>
                </a:lnTo>
                <a:lnTo>
                  <a:pt x="1851476" y="338536"/>
                </a:lnTo>
                <a:lnTo>
                  <a:pt x="1789510" y="350862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670797" y="2125264"/>
            <a:ext cx="1603375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5" dirty="0">
                <a:latin typeface="Verdana"/>
                <a:cs typeface="Verdana"/>
              </a:rPr>
              <a:t>BMI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Calculation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Tool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82016" y="3563523"/>
            <a:ext cx="2141855" cy="491490"/>
          </a:xfrm>
          <a:custGeom>
            <a:avLst/>
            <a:gdLst/>
            <a:ahLst/>
            <a:cxnLst/>
            <a:rect l="l" t="t" r="r" b="b"/>
            <a:pathLst>
              <a:path w="2141855" h="491489">
                <a:moveTo>
                  <a:pt x="1979645" y="491211"/>
                </a:moveTo>
                <a:lnTo>
                  <a:pt x="161924" y="491211"/>
                </a:lnTo>
                <a:lnTo>
                  <a:pt x="130187" y="488071"/>
                </a:lnTo>
                <a:lnTo>
                  <a:pt x="72088" y="464006"/>
                </a:lnTo>
                <a:lnTo>
                  <a:pt x="27205" y="419122"/>
                </a:lnTo>
                <a:lnTo>
                  <a:pt x="3140" y="361023"/>
                </a:lnTo>
                <a:lnTo>
                  <a:pt x="0" y="329286"/>
                </a:lnTo>
                <a:lnTo>
                  <a:pt x="0" y="161924"/>
                </a:lnTo>
                <a:lnTo>
                  <a:pt x="12325" y="99959"/>
                </a:lnTo>
                <a:lnTo>
                  <a:pt x="47426" y="47426"/>
                </a:lnTo>
                <a:lnTo>
                  <a:pt x="99958" y="12325"/>
                </a:lnTo>
                <a:lnTo>
                  <a:pt x="161924" y="0"/>
                </a:lnTo>
                <a:lnTo>
                  <a:pt x="1979645" y="0"/>
                </a:lnTo>
                <a:lnTo>
                  <a:pt x="2011382" y="3140"/>
                </a:lnTo>
                <a:lnTo>
                  <a:pt x="2069481" y="27205"/>
                </a:lnTo>
                <a:lnTo>
                  <a:pt x="2114364" y="72088"/>
                </a:lnTo>
                <a:lnTo>
                  <a:pt x="2138429" y="130187"/>
                </a:lnTo>
                <a:lnTo>
                  <a:pt x="2141374" y="159951"/>
                </a:lnTo>
                <a:lnTo>
                  <a:pt x="2141374" y="331259"/>
                </a:lnTo>
                <a:lnTo>
                  <a:pt x="2129244" y="391252"/>
                </a:lnTo>
                <a:lnTo>
                  <a:pt x="2094143" y="443784"/>
                </a:lnTo>
                <a:lnTo>
                  <a:pt x="2041611" y="478885"/>
                </a:lnTo>
                <a:lnTo>
                  <a:pt x="1979645" y="491211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74996" y="3563244"/>
            <a:ext cx="1755775" cy="463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70560" marR="5080" indent="-658495">
              <a:lnSpc>
                <a:spcPct val="119800"/>
              </a:lnSpc>
              <a:spcBef>
                <a:spcPts val="90"/>
              </a:spcBef>
            </a:pPr>
            <a:r>
              <a:rPr sz="1200" dirty="0">
                <a:latin typeface="Verdana"/>
                <a:cs typeface="Verdana"/>
              </a:rPr>
              <a:t>Customized</a:t>
            </a:r>
            <a:r>
              <a:rPr sz="1200" spc="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Nutritional </a:t>
            </a:r>
            <a:r>
              <a:rPr sz="1200" spc="-20" dirty="0">
                <a:latin typeface="Verdana"/>
                <a:cs typeface="Verdana"/>
              </a:rPr>
              <a:t>Plans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590570" y="7885760"/>
            <a:ext cx="1129030" cy="691515"/>
          </a:xfrm>
          <a:custGeom>
            <a:avLst/>
            <a:gdLst/>
            <a:ahLst/>
            <a:cxnLst/>
            <a:rect l="l" t="t" r="r" b="b"/>
            <a:pathLst>
              <a:path w="1129029" h="691515">
                <a:moveTo>
                  <a:pt x="967049" y="691262"/>
                </a:moveTo>
                <a:lnTo>
                  <a:pt x="161921" y="691262"/>
                </a:lnTo>
                <a:lnTo>
                  <a:pt x="130187" y="688122"/>
                </a:lnTo>
                <a:lnTo>
                  <a:pt x="72088" y="664056"/>
                </a:lnTo>
                <a:lnTo>
                  <a:pt x="27205" y="619173"/>
                </a:lnTo>
                <a:lnTo>
                  <a:pt x="3140" y="561075"/>
                </a:lnTo>
                <a:lnTo>
                  <a:pt x="0" y="529337"/>
                </a:lnTo>
                <a:lnTo>
                  <a:pt x="0" y="161924"/>
                </a:lnTo>
                <a:lnTo>
                  <a:pt x="12325" y="99958"/>
                </a:lnTo>
                <a:lnTo>
                  <a:pt x="47427" y="47426"/>
                </a:lnTo>
                <a:lnTo>
                  <a:pt x="99958" y="12325"/>
                </a:lnTo>
                <a:lnTo>
                  <a:pt x="161924" y="0"/>
                </a:lnTo>
                <a:lnTo>
                  <a:pt x="967045" y="0"/>
                </a:lnTo>
                <a:lnTo>
                  <a:pt x="1029012" y="12325"/>
                </a:lnTo>
                <a:lnTo>
                  <a:pt x="1081545" y="47426"/>
                </a:lnTo>
                <a:lnTo>
                  <a:pt x="1116645" y="99958"/>
                </a:lnTo>
                <a:lnTo>
                  <a:pt x="1128701" y="159206"/>
                </a:lnTo>
                <a:lnTo>
                  <a:pt x="1128701" y="532056"/>
                </a:lnTo>
                <a:lnTo>
                  <a:pt x="1116645" y="591303"/>
                </a:lnTo>
                <a:lnTo>
                  <a:pt x="1081545" y="643835"/>
                </a:lnTo>
                <a:lnTo>
                  <a:pt x="1029012" y="678936"/>
                </a:lnTo>
                <a:lnTo>
                  <a:pt x="967049" y="691262"/>
                </a:lnTo>
                <a:close/>
              </a:path>
            </a:pathLst>
          </a:custGeom>
          <a:solidFill>
            <a:srgbClr val="99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875487" y="8106231"/>
            <a:ext cx="55943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20" dirty="0">
                <a:latin typeface="Verdana"/>
                <a:cs typeface="Verdana"/>
              </a:rPr>
              <a:t>USER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576158" y="7309173"/>
            <a:ext cx="1951989" cy="413384"/>
          </a:xfrm>
          <a:custGeom>
            <a:avLst/>
            <a:gdLst/>
            <a:ahLst/>
            <a:cxnLst/>
            <a:rect l="l" t="t" r="r" b="b"/>
            <a:pathLst>
              <a:path w="1951990" h="413384">
                <a:moveTo>
                  <a:pt x="1789513" y="413251"/>
                </a:moveTo>
                <a:lnTo>
                  <a:pt x="161922" y="413251"/>
                </a:lnTo>
                <a:lnTo>
                  <a:pt x="130187" y="410111"/>
                </a:lnTo>
                <a:lnTo>
                  <a:pt x="72089" y="386046"/>
                </a:lnTo>
                <a:lnTo>
                  <a:pt x="27205" y="341162"/>
                </a:lnTo>
                <a:lnTo>
                  <a:pt x="3140" y="283064"/>
                </a:lnTo>
                <a:lnTo>
                  <a:pt x="0" y="251326"/>
                </a:lnTo>
                <a:lnTo>
                  <a:pt x="0" y="161925"/>
                </a:lnTo>
                <a:lnTo>
                  <a:pt x="12325" y="99959"/>
                </a:lnTo>
                <a:lnTo>
                  <a:pt x="47427" y="47427"/>
                </a:lnTo>
                <a:lnTo>
                  <a:pt x="99959" y="12325"/>
                </a:lnTo>
                <a:lnTo>
                  <a:pt x="161925" y="0"/>
                </a:lnTo>
                <a:lnTo>
                  <a:pt x="1789511" y="0"/>
                </a:lnTo>
                <a:lnTo>
                  <a:pt x="1851476" y="12325"/>
                </a:lnTo>
                <a:lnTo>
                  <a:pt x="1904008" y="47427"/>
                </a:lnTo>
                <a:lnTo>
                  <a:pt x="1939110" y="99959"/>
                </a:lnTo>
                <a:lnTo>
                  <a:pt x="1951436" y="161925"/>
                </a:lnTo>
                <a:lnTo>
                  <a:pt x="1951436" y="251326"/>
                </a:lnTo>
                <a:lnTo>
                  <a:pt x="1939110" y="313292"/>
                </a:lnTo>
                <a:lnTo>
                  <a:pt x="1904008" y="365824"/>
                </a:lnTo>
                <a:lnTo>
                  <a:pt x="1851476" y="400925"/>
                </a:lnTo>
                <a:lnTo>
                  <a:pt x="1789513" y="413251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848909" y="7405820"/>
            <a:ext cx="140589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latin typeface="Verdana"/>
                <a:cs typeface="Verdana"/>
              </a:rPr>
              <a:t>Fitness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Enthusiast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566631" y="6738080"/>
            <a:ext cx="1951355" cy="311150"/>
          </a:xfrm>
          <a:custGeom>
            <a:avLst/>
            <a:gdLst/>
            <a:ahLst/>
            <a:cxnLst/>
            <a:rect l="l" t="t" r="r" b="b"/>
            <a:pathLst>
              <a:path w="1951355" h="311150">
                <a:moveTo>
                  <a:pt x="1795940" y="310993"/>
                </a:moveTo>
                <a:lnTo>
                  <a:pt x="155495" y="310993"/>
                </a:lnTo>
                <a:lnTo>
                  <a:pt x="106348" y="303066"/>
                </a:lnTo>
                <a:lnTo>
                  <a:pt x="63662" y="280991"/>
                </a:lnTo>
                <a:lnTo>
                  <a:pt x="30002" y="247331"/>
                </a:lnTo>
                <a:lnTo>
                  <a:pt x="7927" y="204645"/>
                </a:lnTo>
                <a:lnTo>
                  <a:pt x="0" y="155496"/>
                </a:lnTo>
                <a:lnTo>
                  <a:pt x="7927" y="106347"/>
                </a:lnTo>
                <a:lnTo>
                  <a:pt x="30002" y="63662"/>
                </a:lnTo>
                <a:lnTo>
                  <a:pt x="63662" y="30001"/>
                </a:lnTo>
                <a:lnTo>
                  <a:pt x="106348" y="7927"/>
                </a:lnTo>
                <a:lnTo>
                  <a:pt x="155497" y="0"/>
                </a:lnTo>
                <a:lnTo>
                  <a:pt x="1795938" y="0"/>
                </a:lnTo>
                <a:lnTo>
                  <a:pt x="1845087" y="7927"/>
                </a:lnTo>
                <a:lnTo>
                  <a:pt x="1887773" y="30001"/>
                </a:lnTo>
                <a:lnTo>
                  <a:pt x="1921433" y="63662"/>
                </a:lnTo>
                <a:lnTo>
                  <a:pt x="1943508" y="106347"/>
                </a:lnTo>
                <a:lnTo>
                  <a:pt x="1950997" y="152777"/>
                </a:lnTo>
                <a:lnTo>
                  <a:pt x="1950997" y="158215"/>
                </a:lnTo>
                <a:lnTo>
                  <a:pt x="1943508" y="204645"/>
                </a:lnTo>
                <a:lnTo>
                  <a:pt x="1921433" y="247331"/>
                </a:lnTo>
                <a:lnTo>
                  <a:pt x="1887773" y="280991"/>
                </a:lnTo>
                <a:lnTo>
                  <a:pt x="1845087" y="303066"/>
                </a:lnTo>
                <a:lnTo>
                  <a:pt x="1795940" y="310993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971543" y="6787102"/>
            <a:ext cx="114173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latin typeface="Verdana"/>
                <a:cs typeface="Verdana"/>
              </a:rPr>
              <a:t>General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Public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585683" y="8021570"/>
            <a:ext cx="1950720" cy="419734"/>
          </a:xfrm>
          <a:custGeom>
            <a:avLst/>
            <a:gdLst/>
            <a:ahLst/>
            <a:cxnLst/>
            <a:rect l="l" t="t" r="r" b="b"/>
            <a:pathLst>
              <a:path w="1950719" h="419734">
                <a:moveTo>
                  <a:pt x="1789511" y="419641"/>
                </a:moveTo>
                <a:lnTo>
                  <a:pt x="161924" y="419641"/>
                </a:lnTo>
                <a:lnTo>
                  <a:pt x="130187" y="416501"/>
                </a:lnTo>
                <a:lnTo>
                  <a:pt x="72089" y="392436"/>
                </a:lnTo>
                <a:lnTo>
                  <a:pt x="27205" y="347552"/>
                </a:lnTo>
                <a:lnTo>
                  <a:pt x="3140" y="289454"/>
                </a:lnTo>
                <a:lnTo>
                  <a:pt x="0" y="257716"/>
                </a:lnTo>
                <a:lnTo>
                  <a:pt x="0" y="161924"/>
                </a:lnTo>
                <a:lnTo>
                  <a:pt x="12325" y="99958"/>
                </a:lnTo>
                <a:lnTo>
                  <a:pt x="47427" y="47426"/>
                </a:lnTo>
                <a:lnTo>
                  <a:pt x="99959" y="12325"/>
                </a:lnTo>
                <a:lnTo>
                  <a:pt x="161924" y="0"/>
                </a:lnTo>
                <a:lnTo>
                  <a:pt x="1789510" y="0"/>
                </a:lnTo>
                <a:lnTo>
                  <a:pt x="1821247" y="3140"/>
                </a:lnTo>
                <a:lnTo>
                  <a:pt x="1879346" y="27205"/>
                </a:lnTo>
                <a:lnTo>
                  <a:pt x="1924230" y="72088"/>
                </a:lnTo>
                <a:lnTo>
                  <a:pt x="1948295" y="130187"/>
                </a:lnTo>
                <a:lnTo>
                  <a:pt x="1950678" y="154265"/>
                </a:lnTo>
                <a:lnTo>
                  <a:pt x="1950678" y="265376"/>
                </a:lnTo>
                <a:lnTo>
                  <a:pt x="1939109" y="319682"/>
                </a:lnTo>
                <a:lnTo>
                  <a:pt x="1904008" y="372214"/>
                </a:lnTo>
                <a:lnTo>
                  <a:pt x="1851476" y="407315"/>
                </a:lnTo>
                <a:lnTo>
                  <a:pt x="1789511" y="419641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843253" y="8127741"/>
            <a:ext cx="143637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latin typeface="Verdana"/>
                <a:cs typeface="Verdana"/>
              </a:rPr>
              <a:t>Health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Enthusiasts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566633" y="8698386"/>
            <a:ext cx="2494915" cy="532130"/>
          </a:xfrm>
          <a:custGeom>
            <a:avLst/>
            <a:gdLst/>
            <a:ahLst/>
            <a:cxnLst/>
            <a:rect l="l" t="t" r="r" b="b"/>
            <a:pathLst>
              <a:path w="2494915" h="532129">
                <a:moveTo>
                  <a:pt x="2332759" y="531920"/>
                </a:moveTo>
                <a:lnTo>
                  <a:pt x="161918" y="531920"/>
                </a:lnTo>
                <a:lnTo>
                  <a:pt x="130187" y="528780"/>
                </a:lnTo>
                <a:lnTo>
                  <a:pt x="72089" y="504715"/>
                </a:lnTo>
                <a:lnTo>
                  <a:pt x="27205" y="459831"/>
                </a:lnTo>
                <a:lnTo>
                  <a:pt x="3140" y="401733"/>
                </a:lnTo>
                <a:lnTo>
                  <a:pt x="0" y="369995"/>
                </a:lnTo>
                <a:lnTo>
                  <a:pt x="0" y="161925"/>
                </a:lnTo>
                <a:lnTo>
                  <a:pt x="12325" y="99958"/>
                </a:lnTo>
                <a:lnTo>
                  <a:pt x="47427" y="47427"/>
                </a:lnTo>
                <a:lnTo>
                  <a:pt x="99959" y="12325"/>
                </a:lnTo>
                <a:lnTo>
                  <a:pt x="161925" y="0"/>
                </a:lnTo>
                <a:lnTo>
                  <a:pt x="2332753" y="0"/>
                </a:lnTo>
                <a:lnTo>
                  <a:pt x="2394718" y="12325"/>
                </a:lnTo>
                <a:lnTo>
                  <a:pt x="2447250" y="47427"/>
                </a:lnTo>
                <a:lnTo>
                  <a:pt x="2482352" y="99958"/>
                </a:lnTo>
                <a:lnTo>
                  <a:pt x="2494678" y="161925"/>
                </a:lnTo>
                <a:lnTo>
                  <a:pt x="2494678" y="369995"/>
                </a:lnTo>
                <a:lnTo>
                  <a:pt x="2482352" y="431961"/>
                </a:lnTo>
                <a:lnTo>
                  <a:pt x="2447250" y="484493"/>
                </a:lnTo>
                <a:lnTo>
                  <a:pt x="2394718" y="519594"/>
                </a:lnTo>
                <a:lnTo>
                  <a:pt x="2332759" y="531920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749938" y="8852183"/>
            <a:ext cx="2128520" cy="2146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latin typeface="Verdana"/>
                <a:cs typeface="Verdana"/>
              </a:rPr>
              <a:t>Patients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with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Dietary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Needs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99125" y="7885760"/>
            <a:ext cx="1737995" cy="691515"/>
          </a:xfrm>
          <a:custGeom>
            <a:avLst/>
            <a:gdLst/>
            <a:ahLst/>
            <a:cxnLst/>
            <a:rect l="l" t="t" r="r" b="b"/>
            <a:pathLst>
              <a:path w="1737995" h="691515">
                <a:moveTo>
                  <a:pt x="1575777" y="691262"/>
                </a:moveTo>
                <a:lnTo>
                  <a:pt x="161921" y="691262"/>
                </a:lnTo>
                <a:lnTo>
                  <a:pt x="130187" y="688122"/>
                </a:lnTo>
                <a:lnTo>
                  <a:pt x="72088" y="664056"/>
                </a:lnTo>
                <a:lnTo>
                  <a:pt x="27205" y="619173"/>
                </a:lnTo>
                <a:lnTo>
                  <a:pt x="3140" y="561075"/>
                </a:lnTo>
                <a:lnTo>
                  <a:pt x="0" y="529337"/>
                </a:lnTo>
                <a:lnTo>
                  <a:pt x="0" y="161924"/>
                </a:lnTo>
                <a:lnTo>
                  <a:pt x="12325" y="99958"/>
                </a:lnTo>
                <a:lnTo>
                  <a:pt x="47426" y="47426"/>
                </a:lnTo>
                <a:lnTo>
                  <a:pt x="99959" y="12325"/>
                </a:lnTo>
                <a:lnTo>
                  <a:pt x="161924" y="0"/>
                </a:lnTo>
                <a:lnTo>
                  <a:pt x="1575774" y="0"/>
                </a:lnTo>
                <a:lnTo>
                  <a:pt x="1637740" y="12325"/>
                </a:lnTo>
                <a:lnTo>
                  <a:pt x="1690272" y="47426"/>
                </a:lnTo>
                <a:lnTo>
                  <a:pt x="1725373" y="99958"/>
                </a:lnTo>
                <a:lnTo>
                  <a:pt x="1737699" y="161924"/>
                </a:lnTo>
                <a:lnTo>
                  <a:pt x="1737699" y="529337"/>
                </a:lnTo>
                <a:lnTo>
                  <a:pt x="1725373" y="591303"/>
                </a:lnTo>
                <a:lnTo>
                  <a:pt x="1690272" y="643835"/>
                </a:lnTo>
                <a:lnTo>
                  <a:pt x="1637740" y="678936"/>
                </a:lnTo>
                <a:lnTo>
                  <a:pt x="1575777" y="691262"/>
                </a:lnTo>
                <a:close/>
              </a:path>
            </a:pathLst>
          </a:custGeom>
          <a:solidFill>
            <a:srgbClr val="99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435143" y="7938820"/>
            <a:ext cx="865505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430">
              <a:lnSpc>
                <a:spcPct val="116399"/>
              </a:lnSpc>
              <a:spcBef>
                <a:spcPts val="95"/>
              </a:spcBef>
            </a:pPr>
            <a:r>
              <a:rPr sz="1450" spc="-10" dirty="0">
                <a:latin typeface="Verdana"/>
                <a:cs typeface="Verdana"/>
              </a:rPr>
              <a:t>Probable Outcome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77083" y="7063568"/>
            <a:ext cx="2141855" cy="491490"/>
          </a:xfrm>
          <a:custGeom>
            <a:avLst/>
            <a:gdLst/>
            <a:ahLst/>
            <a:cxnLst/>
            <a:rect l="l" t="t" r="r" b="b"/>
            <a:pathLst>
              <a:path w="2141854" h="491490">
                <a:moveTo>
                  <a:pt x="1979649" y="491211"/>
                </a:moveTo>
                <a:lnTo>
                  <a:pt x="161920" y="491211"/>
                </a:lnTo>
                <a:lnTo>
                  <a:pt x="130187" y="488071"/>
                </a:lnTo>
                <a:lnTo>
                  <a:pt x="72088" y="464006"/>
                </a:lnTo>
                <a:lnTo>
                  <a:pt x="27205" y="419122"/>
                </a:lnTo>
                <a:lnTo>
                  <a:pt x="3140" y="361024"/>
                </a:lnTo>
                <a:lnTo>
                  <a:pt x="0" y="329286"/>
                </a:lnTo>
                <a:lnTo>
                  <a:pt x="0" y="161924"/>
                </a:lnTo>
                <a:lnTo>
                  <a:pt x="12325" y="99958"/>
                </a:lnTo>
                <a:lnTo>
                  <a:pt x="47426" y="47427"/>
                </a:lnTo>
                <a:lnTo>
                  <a:pt x="99958" y="12325"/>
                </a:lnTo>
                <a:lnTo>
                  <a:pt x="161924" y="0"/>
                </a:lnTo>
                <a:lnTo>
                  <a:pt x="1979645" y="0"/>
                </a:lnTo>
                <a:lnTo>
                  <a:pt x="2041611" y="12325"/>
                </a:lnTo>
                <a:lnTo>
                  <a:pt x="2094143" y="47427"/>
                </a:lnTo>
                <a:lnTo>
                  <a:pt x="2129244" y="99958"/>
                </a:lnTo>
                <a:lnTo>
                  <a:pt x="2141374" y="159950"/>
                </a:lnTo>
                <a:lnTo>
                  <a:pt x="2141374" y="331260"/>
                </a:lnTo>
                <a:lnTo>
                  <a:pt x="2129244" y="391252"/>
                </a:lnTo>
                <a:lnTo>
                  <a:pt x="2094143" y="443784"/>
                </a:lnTo>
                <a:lnTo>
                  <a:pt x="2041611" y="478885"/>
                </a:lnTo>
                <a:lnTo>
                  <a:pt x="1979649" y="491211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54611" y="7063288"/>
            <a:ext cx="1386205" cy="463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7970" marR="5080" indent="-255904">
              <a:lnSpc>
                <a:spcPct val="119800"/>
              </a:lnSpc>
              <a:spcBef>
                <a:spcPts val="90"/>
              </a:spcBef>
            </a:pPr>
            <a:r>
              <a:rPr sz="1200" spc="-20" dirty="0">
                <a:latin typeface="Verdana"/>
                <a:cs typeface="Verdana"/>
              </a:rPr>
              <a:t>Raising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Nutritional </a:t>
            </a:r>
            <a:r>
              <a:rPr sz="1200" spc="-10" dirty="0">
                <a:latin typeface="Verdana"/>
                <a:cs typeface="Verdana"/>
              </a:rPr>
              <a:t>Awareness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53466" y="7950466"/>
            <a:ext cx="2141855" cy="491490"/>
          </a:xfrm>
          <a:custGeom>
            <a:avLst/>
            <a:gdLst/>
            <a:ahLst/>
            <a:cxnLst/>
            <a:rect l="l" t="t" r="r" b="b"/>
            <a:pathLst>
              <a:path w="2141854" h="491490">
                <a:moveTo>
                  <a:pt x="1979649" y="491211"/>
                </a:moveTo>
                <a:lnTo>
                  <a:pt x="161920" y="491211"/>
                </a:lnTo>
                <a:lnTo>
                  <a:pt x="130187" y="488071"/>
                </a:lnTo>
                <a:lnTo>
                  <a:pt x="72088" y="464006"/>
                </a:lnTo>
                <a:lnTo>
                  <a:pt x="27205" y="419122"/>
                </a:lnTo>
                <a:lnTo>
                  <a:pt x="3140" y="361024"/>
                </a:lnTo>
                <a:lnTo>
                  <a:pt x="0" y="329286"/>
                </a:lnTo>
                <a:lnTo>
                  <a:pt x="0" y="161924"/>
                </a:lnTo>
                <a:lnTo>
                  <a:pt x="12325" y="99958"/>
                </a:lnTo>
                <a:lnTo>
                  <a:pt x="47426" y="47427"/>
                </a:lnTo>
                <a:lnTo>
                  <a:pt x="99958" y="12325"/>
                </a:lnTo>
                <a:lnTo>
                  <a:pt x="161924" y="0"/>
                </a:lnTo>
                <a:lnTo>
                  <a:pt x="1979644" y="0"/>
                </a:lnTo>
                <a:lnTo>
                  <a:pt x="2041611" y="12325"/>
                </a:lnTo>
                <a:lnTo>
                  <a:pt x="2094143" y="47427"/>
                </a:lnTo>
                <a:lnTo>
                  <a:pt x="2129244" y="99958"/>
                </a:lnTo>
                <a:lnTo>
                  <a:pt x="2141374" y="159951"/>
                </a:lnTo>
                <a:lnTo>
                  <a:pt x="2141374" y="331259"/>
                </a:lnTo>
                <a:lnTo>
                  <a:pt x="2129244" y="391252"/>
                </a:lnTo>
                <a:lnTo>
                  <a:pt x="2094143" y="443784"/>
                </a:lnTo>
                <a:lnTo>
                  <a:pt x="2041611" y="478885"/>
                </a:lnTo>
                <a:lnTo>
                  <a:pt x="1979649" y="491211"/>
                </a:lnTo>
                <a:close/>
              </a:path>
            </a:pathLst>
          </a:custGeom>
          <a:solidFill>
            <a:srgbClr val="F48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25177" y="7950187"/>
            <a:ext cx="1598295" cy="463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marR="5080" indent="-419100">
              <a:lnSpc>
                <a:spcPct val="119800"/>
              </a:lnSpc>
              <a:spcBef>
                <a:spcPts val="90"/>
              </a:spcBef>
            </a:pPr>
            <a:r>
              <a:rPr sz="1200" spc="-10" dirty="0">
                <a:latin typeface="Verdana"/>
                <a:cs typeface="Verdana"/>
              </a:rPr>
              <a:t>Encouraging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Healthy Lifestyles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34617" y="0"/>
            <a:ext cx="2551385" cy="1202531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0" y="2194523"/>
            <a:ext cx="18092420" cy="7823834"/>
            <a:chOff x="0" y="2194523"/>
            <a:chExt cx="18092420" cy="7823834"/>
          </a:xfrm>
        </p:grpSpPr>
        <p:sp>
          <p:nvSpPr>
            <p:cNvPr id="39" name="object 39"/>
            <p:cNvSpPr/>
            <p:nvPr/>
          </p:nvSpPr>
          <p:spPr>
            <a:xfrm>
              <a:off x="6551087" y="3007337"/>
              <a:ext cx="2837180" cy="2285365"/>
            </a:xfrm>
            <a:custGeom>
              <a:avLst/>
              <a:gdLst/>
              <a:ahLst/>
              <a:cxnLst/>
              <a:rect l="l" t="t" r="r" b="b"/>
              <a:pathLst>
                <a:path w="2837179" h="2285365">
                  <a:moveTo>
                    <a:pt x="0" y="0"/>
                  </a:moveTo>
                  <a:lnTo>
                    <a:pt x="2751002" y="0"/>
                  </a:lnTo>
                  <a:lnTo>
                    <a:pt x="2784370" y="6736"/>
                  </a:lnTo>
                  <a:lnTo>
                    <a:pt x="2811619" y="25108"/>
                  </a:lnTo>
                  <a:lnTo>
                    <a:pt x="2829990" y="52356"/>
                  </a:lnTo>
                  <a:lnTo>
                    <a:pt x="2836727" y="85724"/>
                  </a:lnTo>
                  <a:lnTo>
                    <a:pt x="2836727" y="2284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551087" y="2993049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19049" y="0"/>
                  </a:moveTo>
                  <a:lnTo>
                    <a:pt x="0" y="14287"/>
                  </a:lnTo>
                  <a:lnTo>
                    <a:pt x="19049" y="285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46350" y="6227411"/>
              <a:ext cx="2641600" cy="2004060"/>
            </a:xfrm>
            <a:custGeom>
              <a:avLst/>
              <a:gdLst/>
              <a:ahLst/>
              <a:cxnLst/>
              <a:rect l="l" t="t" r="r" b="b"/>
              <a:pathLst>
                <a:path w="2641600" h="2004059">
                  <a:moveTo>
                    <a:pt x="0" y="2003978"/>
                  </a:moveTo>
                  <a:lnTo>
                    <a:pt x="216180" y="2003978"/>
                  </a:lnTo>
                  <a:lnTo>
                    <a:pt x="217779" y="2003978"/>
                  </a:lnTo>
                  <a:lnTo>
                    <a:pt x="219074" y="2002683"/>
                  </a:lnTo>
                  <a:lnTo>
                    <a:pt x="219074" y="2001084"/>
                  </a:lnTo>
                  <a:lnTo>
                    <a:pt x="219074" y="1999486"/>
                  </a:lnTo>
                  <a:lnTo>
                    <a:pt x="220370" y="1998190"/>
                  </a:lnTo>
                  <a:lnTo>
                    <a:pt x="221969" y="1998190"/>
                  </a:lnTo>
                  <a:lnTo>
                    <a:pt x="2555739" y="1998190"/>
                  </a:lnTo>
                  <a:lnTo>
                    <a:pt x="2589108" y="1991453"/>
                  </a:lnTo>
                  <a:lnTo>
                    <a:pt x="2616356" y="1973082"/>
                  </a:lnTo>
                  <a:lnTo>
                    <a:pt x="2634728" y="1945833"/>
                  </a:lnTo>
                  <a:lnTo>
                    <a:pt x="2641464" y="1912465"/>
                  </a:lnTo>
                  <a:lnTo>
                    <a:pt x="264146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46350" y="820281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38099" y="0"/>
                  </a:moveTo>
                  <a:lnTo>
                    <a:pt x="0" y="28574"/>
                  </a:lnTo>
                  <a:lnTo>
                    <a:pt x="38099" y="571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87816" y="6227411"/>
              <a:ext cx="2310130" cy="2004060"/>
            </a:xfrm>
            <a:custGeom>
              <a:avLst/>
              <a:gdLst/>
              <a:ahLst/>
              <a:cxnLst/>
              <a:rect l="l" t="t" r="r" b="b"/>
              <a:pathLst>
                <a:path w="2310129" h="2004059">
                  <a:moveTo>
                    <a:pt x="2212280" y="2003978"/>
                  </a:moveTo>
                  <a:lnTo>
                    <a:pt x="2306814" y="2003978"/>
                  </a:lnTo>
                  <a:lnTo>
                    <a:pt x="2308412" y="2003978"/>
                  </a:lnTo>
                  <a:lnTo>
                    <a:pt x="2309708" y="2002683"/>
                  </a:lnTo>
                  <a:lnTo>
                    <a:pt x="2309708" y="2001084"/>
                  </a:lnTo>
                  <a:lnTo>
                    <a:pt x="2309708" y="1999486"/>
                  </a:lnTo>
                  <a:lnTo>
                    <a:pt x="2308412" y="1998190"/>
                  </a:lnTo>
                  <a:lnTo>
                    <a:pt x="2306814" y="1998190"/>
                  </a:lnTo>
                  <a:lnTo>
                    <a:pt x="85724" y="1998190"/>
                  </a:lnTo>
                  <a:lnTo>
                    <a:pt x="52356" y="1991453"/>
                  </a:lnTo>
                  <a:lnTo>
                    <a:pt x="25108" y="1973082"/>
                  </a:lnTo>
                  <a:lnTo>
                    <a:pt x="6736" y="1945833"/>
                  </a:lnTo>
                  <a:lnTo>
                    <a:pt x="0" y="1912465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600095" y="820281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38099" y="0"/>
                  </a:moveTo>
                  <a:lnTo>
                    <a:pt x="0" y="28574"/>
                  </a:lnTo>
                  <a:lnTo>
                    <a:pt x="38099" y="571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719543" y="2232623"/>
              <a:ext cx="1746250" cy="782320"/>
            </a:xfrm>
            <a:custGeom>
              <a:avLst/>
              <a:gdLst/>
              <a:ahLst/>
              <a:cxnLst/>
              <a:rect l="l" t="t" r="r" b="b"/>
              <a:pathLst>
                <a:path w="1746250" h="782319">
                  <a:moveTo>
                    <a:pt x="1745622" y="0"/>
                  </a:moveTo>
                  <a:lnTo>
                    <a:pt x="802277" y="0"/>
                  </a:lnTo>
                  <a:lnTo>
                    <a:pt x="768909" y="6736"/>
                  </a:lnTo>
                  <a:lnTo>
                    <a:pt x="741661" y="25108"/>
                  </a:lnTo>
                  <a:lnTo>
                    <a:pt x="723289" y="52356"/>
                  </a:lnTo>
                  <a:lnTo>
                    <a:pt x="716552" y="85724"/>
                  </a:lnTo>
                  <a:lnTo>
                    <a:pt x="716552" y="696367"/>
                  </a:lnTo>
                  <a:lnTo>
                    <a:pt x="709816" y="729735"/>
                  </a:lnTo>
                  <a:lnTo>
                    <a:pt x="691444" y="756983"/>
                  </a:lnTo>
                  <a:lnTo>
                    <a:pt x="664195" y="775355"/>
                  </a:lnTo>
                  <a:lnTo>
                    <a:pt x="630827" y="782092"/>
                  </a:lnTo>
                  <a:lnTo>
                    <a:pt x="0" y="78209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427065" y="2204048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57149"/>
                  </a:moveTo>
                  <a:lnTo>
                    <a:pt x="38099" y="28574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87816" y="3014715"/>
              <a:ext cx="1729105" cy="2277745"/>
            </a:xfrm>
            <a:custGeom>
              <a:avLst/>
              <a:gdLst/>
              <a:ahLst/>
              <a:cxnLst/>
              <a:rect l="l" t="t" r="r" b="b"/>
              <a:pathLst>
                <a:path w="1729104" h="2277745">
                  <a:moveTo>
                    <a:pt x="1728787" y="0"/>
                  </a:moveTo>
                  <a:lnTo>
                    <a:pt x="85724" y="0"/>
                  </a:lnTo>
                  <a:lnTo>
                    <a:pt x="52356" y="6736"/>
                  </a:lnTo>
                  <a:lnTo>
                    <a:pt x="25108" y="25108"/>
                  </a:lnTo>
                  <a:lnTo>
                    <a:pt x="6736" y="52356"/>
                  </a:lnTo>
                  <a:lnTo>
                    <a:pt x="0" y="85724"/>
                  </a:lnTo>
                  <a:lnTo>
                    <a:pt x="0" y="227741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078502" y="2986140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57149"/>
                  </a:moveTo>
                  <a:lnTo>
                    <a:pt x="38099" y="28574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719543" y="3014715"/>
              <a:ext cx="1605915" cy="9525"/>
            </a:xfrm>
            <a:custGeom>
              <a:avLst/>
              <a:gdLst/>
              <a:ahLst/>
              <a:cxnLst/>
              <a:rect l="l" t="t" r="r" b="b"/>
              <a:pathLst>
                <a:path w="1605915" h="9525">
                  <a:moveTo>
                    <a:pt x="1605342" y="9524"/>
                  </a:moveTo>
                  <a:lnTo>
                    <a:pt x="721315" y="9524"/>
                  </a:lnTo>
                  <a:lnTo>
                    <a:pt x="718685" y="9524"/>
                  </a:lnTo>
                  <a:lnTo>
                    <a:pt x="716552" y="7392"/>
                  </a:lnTo>
                  <a:lnTo>
                    <a:pt x="716552" y="4762"/>
                  </a:lnTo>
                  <a:lnTo>
                    <a:pt x="716552" y="2132"/>
                  </a:lnTo>
                  <a:lnTo>
                    <a:pt x="714420" y="0"/>
                  </a:lnTo>
                  <a:lnTo>
                    <a:pt x="711790" y="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86785" y="299566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57149"/>
                  </a:moveTo>
                  <a:lnTo>
                    <a:pt x="38100" y="28574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719543" y="3014715"/>
              <a:ext cx="1605915" cy="692150"/>
            </a:xfrm>
            <a:custGeom>
              <a:avLst/>
              <a:gdLst/>
              <a:ahLst/>
              <a:cxnLst/>
              <a:rect l="l" t="t" r="r" b="b"/>
              <a:pathLst>
                <a:path w="1605915" h="692150">
                  <a:moveTo>
                    <a:pt x="1605342" y="691927"/>
                  </a:moveTo>
                  <a:lnTo>
                    <a:pt x="802277" y="691927"/>
                  </a:lnTo>
                  <a:lnTo>
                    <a:pt x="768909" y="685190"/>
                  </a:lnTo>
                  <a:lnTo>
                    <a:pt x="741661" y="666819"/>
                  </a:lnTo>
                  <a:lnTo>
                    <a:pt x="723289" y="639570"/>
                  </a:lnTo>
                  <a:lnTo>
                    <a:pt x="716552" y="606202"/>
                  </a:lnTo>
                  <a:lnTo>
                    <a:pt x="716552" y="85724"/>
                  </a:lnTo>
                  <a:lnTo>
                    <a:pt x="709816" y="52356"/>
                  </a:lnTo>
                  <a:lnTo>
                    <a:pt x="691444" y="25108"/>
                  </a:lnTo>
                  <a:lnTo>
                    <a:pt x="664195" y="6736"/>
                  </a:lnTo>
                  <a:lnTo>
                    <a:pt x="630827" y="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286785" y="3678068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57149"/>
                  </a:moveTo>
                  <a:lnTo>
                    <a:pt x="38100" y="28574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23246" y="2268203"/>
              <a:ext cx="1385570" cy="739140"/>
            </a:xfrm>
            <a:custGeom>
              <a:avLst/>
              <a:gdLst/>
              <a:ahLst/>
              <a:cxnLst/>
              <a:rect l="l" t="t" r="r" b="b"/>
              <a:pathLst>
                <a:path w="1385570" h="739139">
                  <a:moveTo>
                    <a:pt x="0" y="0"/>
                  </a:moveTo>
                  <a:lnTo>
                    <a:pt x="585462" y="0"/>
                  </a:lnTo>
                  <a:lnTo>
                    <a:pt x="618831" y="6736"/>
                  </a:lnTo>
                  <a:lnTo>
                    <a:pt x="646079" y="25108"/>
                  </a:lnTo>
                  <a:lnTo>
                    <a:pt x="664451" y="52356"/>
                  </a:lnTo>
                  <a:lnTo>
                    <a:pt x="671187" y="85724"/>
                  </a:lnTo>
                  <a:lnTo>
                    <a:pt x="671187" y="653408"/>
                  </a:lnTo>
                  <a:lnTo>
                    <a:pt x="677924" y="686776"/>
                  </a:lnTo>
                  <a:lnTo>
                    <a:pt x="696296" y="714025"/>
                  </a:lnTo>
                  <a:lnTo>
                    <a:pt x="723544" y="732397"/>
                  </a:lnTo>
                  <a:lnTo>
                    <a:pt x="756912" y="739133"/>
                  </a:lnTo>
                  <a:lnTo>
                    <a:pt x="1385380" y="739133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23246" y="2239628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38099" y="0"/>
                  </a:moveTo>
                  <a:lnTo>
                    <a:pt x="0" y="28574"/>
                  </a:lnTo>
                  <a:lnTo>
                    <a:pt x="38099" y="571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233111" y="3007337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>
                  <a:moveTo>
                    <a:pt x="0" y="0"/>
                  </a:moveTo>
                  <a:lnTo>
                    <a:pt x="861322" y="0"/>
                  </a:lnTo>
                  <a:lnTo>
                    <a:pt x="157551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233111" y="2978762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38099" y="0"/>
                  </a:moveTo>
                  <a:lnTo>
                    <a:pt x="0" y="28574"/>
                  </a:lnTo>
                  <a:lnTo>
                    <a:pt x="38099" y="571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233111" y="3007337"/>
              <a:ext cx="1576070" cy="802005"/>
            </a:xfrm>
            <a:custGeom>
              <a:avLst/>
              <a:gdLst/>
              <a:ahLst/>
              <a:cxnLst/>
              <a:rect l="l" t="t" r="r" b="b"/>
              <a:pathLst>
                <a:path w="1576070" h="802004">
                  <a:moveTo>
                    <a:pt x="0" y="801792"/>
                  </a:moveTo>
                  <a:lnTo>
                    <a:pt x="775597" y="801792"/>
                  </a:lnTo>
                  <a:lnTo>
                    <a:pt x="808965" y="795055"/>
                  </a:lnTo>
                  <a:lnTo>
                    <a:pt x="836214" y="776683"/>
                  </a:lnTo>
                  <a:lnTo>
                    <a:pt x="854585" y="749435"/>
                  </a:lnTo>
                  <a:lnTo>
                    <a:pt x="861322" y="716067"/>
                  </a:lnTo>
                  <a:lnTo>
                    <a:pt x="861322" y="85724"/>
                  </a:lnTo>
                  <a:lnTo>
                    <a:pt x="868059" y="52356"/>
                  </a:lnTo>
                  <a:lnTo>
                    <a:pt x="886430" y="25108"/>
                  </a:lnTo>
                  <a:lnTo>
                    <a:pt x="913679" y="6736"/>
                  </a:lnTo>
                  <a:lnTo>
                    <a:pt x="947047" y="0"/>
                  </a:lnTo>
                  <a:lnTo>
                    <a:pt x="157551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233111" y="3780554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38099" y="0"/>
                  </a:moveTo>
                  <a:lnTo>
                    <a:pt x="0" y="28574"/>
                  </a:lnTo>
                  <a:lnTo>
                    <a:pt x="38099" y="571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28179" y="7309173"/>
              <a:ext cx="1652270" cy="819785"/>
            </a:xfrm>
            <a:custGeom>
              <a:avLst/>
              <a:gdLst/>
              <a:ahLst/>
              <a:cxnLst/>
              <a:rect l="l" t="t" r="r" b="b"/>
              <a:pathLst>
                <a:path w="1652270" h="819784">
                  <a:moveTo>
                    <a:pt x="0" y="0"/>
                  </a:moveTo>
                  <a:lnTo>
                    <a:pt x="851980" y="0"/>
                  </a:lnTo>
                  <a:lnTo>
                    <a:pt x="885348" y="6736"/>
                  </a:lnTo>
                  <a:lnTo>
                    <a:pt x="912596" y="25108"/>
                  </a:lnTo>
                  <a:lnTo>
                    <a:pt x="930968" y="52356"/>
                  </a:lnTo>
                  <a:lnTo>
                    <a:pt x="937705" y="85724"/>
                  </a:lnTo>
                  <a:lnTo>
                    <a:pt x="937705" y="733662"/>
                  </a:lnTo>
                  <a:lnTo>
                    <a:pt x="944441" y="767030"/>
                  </a:lnTo>
                  <a:lnTo>
                    <a:pt x="962813" y="794279"/>
                  </a:lnTo>
                  <a:lnTo>
                    <a:pt x="990062" y="812650"/>
                  </a:lnTo>
                  <a:lnTo>
                    <a:pt x="1023430" y="819387"/>
                  </a:lnTo>
                  <a:lnTo>
                    <a:pt x="1651897" y="81938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28179" y="7280598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38099" y="0"/>
                  </a:moveTo>
                  <a:lnTo>
                    <a:pt x="0" y="28574"/>
                  </a:lnTo>
                  <a:lnTo>
                    <a:pt x="38099" y="571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04561" y="8128560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>
                  <a:moveTo>
                    <a:pt x="0" y="0"/>
                  </a:moveTo>
                  <a:lnTo>
                    <a:pt x="861322" y="0"/>
                  </a:lnTo>
                  <a:lnTo>
                    <a:pt x="157551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04561" y="809998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38099" y="0"/>
                  </a:moveTo>
                  <a:lnTo>
                    <a:pt x="0" y="28574"/>
                  </a:lnTo>
                  <a:lnTo>
                    <a:pt x="38099" y="571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04561" y="8128560"/>
              <a:ext cx="1576070" cy="802005"/>
            </a:xfrm>
            <a:custGeom>
              <a:avLst/>
              <a:gdLst/>
              <a:ahLst/>
              <a:cxnLst/>
              <a:rect l="l" t="t" r="r" b="b"/>
              <a:pathLst>
                <a:path w="1576070" h="802004">
                  <a:moveTo>
                    <a:pt x="0" y="801792"/>
                  </a:moveTo>
                  <a:lnTo>
                    <a:pt x="775597" y="801792"/>
                  </a:lnTo>
                  <a:lnTo>
                    <a:pt x="808965" y="795055"/>
                  </a:lnTo>
                  <a:lnTo>
                    <a:pt x="836214" y="776683"/>
                  </a:lnTo>
                  <a:lnTo>
                    <a:pt x="854585" y="749435"/>
                  </a:lnTo>
                  <a:lnTo>
                    <a:pt x="861322" y="716067"/>
                  </a:lnTo>
                  <a:lnTo>
                    <a:pt x="861322" y="85724"/>
                  </a:lnTo>
                  <a:lnTo>
                    <a:pt x="868059" y="52356"/>
                  </a:lnTo>
                  <a:lnTo>
                    <a:pt x="886430" y="25108"/>
                  </a:lnTo>
                  <a:lnTo>
                    <a:pt x="913679" y="6736"/>
                  </a:lnTo>
                  <a:lnTo>
                    <a:pt x="947047" y="0"/>
                  </a:lnTo>
                  <a:lnTo>
                    <a:pt x="157551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04561" y="8901777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38099" y="0"/>
                  </a:moveTo>
                  <a:lnTo>
                    <a:pt x="0" y="28574"/>
                  </a:lnTo>
                  <a:lnTo>
                    <a:pt x="38099" y="571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719543" y="6893577"/>
              <a:ext cx="1837689" cy="1337945"/>
            </a:xfrm>
            <a:custGeom>
              <a:avLst/>
              <a:gdLst/>
              <a:ahLst/>
              <a:cxnLst/>
              <a:rect l="l" t="t" r="r" b="b"/>
              <a:pathLst>
                <a:path w="1837690" h="1337945">
                  <a:moveTo>
                    <a:pt x="1837564" y="0"/>
                  </a:moveTo>
                  <a:lnTo>
                    <a:pt x="1044024" y="0"/>
                  </a:lnTo>
                  <a:lnTo>
                    <a:pt x="1010656" y="6736"/>
                  </a:lnTo>
                  <a:lnTo>
                    <a:pt x="983407" y="25108"/>
                  </a:lnTo>
                  <a:lnTo>
                    <a:pt x="965036" y="52356"/>
                  </a:lnTo>
                  <a:lnTo>
                    <a:pt x="958299" y="85724"/>
                  </a:lnTo>
                  <a:lnTo>
                    <a:pt x="958299" y="1252087"/>
                  </a:lnTo>
                  <a:lnTo>
                    <a:pt x="951562" y="1285455"/>
                  </a:lnTo>
                  <a:lnTo>
                    <a:pt x="933191" y="1312704"/>
                  </a:lnTo>
                  <a:lnTo>
                    <a:pt x="905942" y="1331076"/>
                  </a:lnTo>
                  <a:lnTo>
                    <a:pt x="872574" y="1337812"/>
                  </a:lnTo>
                  <a:lnTo>
                    <a:pt x="0" y="133781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519006" y="6865002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57149"/>
                  </a:moveTo>
                  <a:lnTo>
                    <a:pt x="38099" y="28574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719543" y="7515799"/>
              <a:ext cx="1847214" cy="715645"/>
            </a:xfrm>
            <a:custGeom>
              <a:avLst/>
              <a:gdLst/>
              <a:ahLst/>
              <a:cxnLst/>
              <a:rect l="l" t="t" r="r" b="b"/>
              <a:pathLst>
                <a:path w="1847215" h="715645">
                  <a:moveTo>
                    <a:pt x="1847089" y="0"/>
                  </a:moveTo>
                  <a:lnTo>
                    <a:pt x="1044024" y="0"/>
                  </a:lnTo>
                  <a:lnTo>
                    <a:pt x="1010656" y="6736"/>
                  </a:lnTo>
                  <a:lnTo>
                    <a:pt x="983407" y="25108"/>
                  </a:lnTo>
                  <a:lnTo>
                    <a:pt x="965036" y="52356"/>
                  </a:lnTo>
                  <a:lnTo>
                    <a:pt x="958299" y="85724"/>
                  </a:lnTo>
                  <a:lnTo>
                    <a:pt x="958299" y="629866"/>
                  </a:lnTo>
                  <a:lnTo>
                    <a:pt x="951562" y="663234"/>
                  </a:lnTo>
                  <a:lnTo>
                    <a:pt x="933191" y="690482"/>
                  </a:lnTo>
                  <a:lnTo>
                    <a:pt x="905942" y="708854"/>
                  </a:lnTo>
                  <a:lnTo>
                    <a:pt x="872574" y="715591"/>
                  </a:lnTo>
                  <a:lnTo>
                    <a:pt x="0" y="71559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528531" y="7487224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57149"/>
                  </a:moveTo>
                  <a:lnTo>
                    <a:pt x="38099" y="28574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719543" y="8231390"/>
              <a:ext cx="1856739" cy="0"/>
            </a:xfrm>
            <a:custGeom>
              <a:avLst/>
              <a:gdLst/>
              <a:ahLst/>
              <a:cxnLst/>
              <a:rect l="l" t="t" r="r" b="b"/>
              <a:pathLst>
                <a:path w="1856740">
                  <a:moveTo>
                    <a:pt x="1856614" y="0"/>
                  </a:moveTo>
                  <a:lnTo>
                    <a:pt x="948774" y="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538056" y="820281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57149"/>
                  </a:moveTo>
                  <a:lnTo>
                    <a:pt x="38099" y="28574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719543" y="8231390"/>
              <a:ext cx="1837689" cy="733425"/>
            </a:xfrm>
            <a:custGeom>
              <a:avLst/>
              <a:gdLst/>
              <a:ahLst/>
              <a:cxnLst/>
              <a:rect l="l" t="t" r="r" b="b"/>
              <a:pathLst>
                <a:path w="1837690" h="733425">
                  <a:moveTo>
                    <a:pt x="1837564" y="732955"/>
                  </a:moveTo>
                  <a:lnTo>
                    <a:pt x="1044024" y="732955"/>
                  </a:lnTo>
                  <a:lnTo>
                    <a:pt x="1010656" y="726219"/>
                  </a:lnTo>
                  <a:lnTo>
                    <a:pt x="983407" y="707847"/>
                  </a:lnTo>
                  <a:lnTo>
                    <a:pt x="965036" y="680598"/>
                  </a:lnTo>
                  <a:lnTo>
                    <a:pt x="958299" y="647230"/>
                  </a:lnTo>
                  <a:lnTo>
                    <a:pt x="958299" y="85724"/>
                  </a:lnTo>
                  <a:lnTo>
                    <a:pt x="951562" y="52356"/>
                  </a:lnTo>
                  <a:lnTo>
                    <a:pt x="933191" y="25108"/>
                  </a:lnTo>
                  <a:lnTo>
                    <a:pt x="905942" y="6736"/>
                  </a:lnTo>
                  <a:lnTo>
                    <a:pt x="872574" y="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519006" y="8935771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57149"/>
                  </a:moveTo>
                  <a:lnTo>
                    <a:pt x="38099" y="28574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3235" y="4062888"/>
              <a:ext cx="1379126" cy="409928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21" y="4338406"/>
              <a:ext cx="3943349" cy="240029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6127" y="4359600"/>
              <a:ext cx="2466825" cy="259079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0" y="9266432"/>
              <a:ext cx="2520315" cy="751840"/>
            </a:xfrm>
            <a:custGeom>
              <a:avLst/>
              <a:gdLst/>
              <a:ahLst/>
              <a:cxnLst/>
              <a:rect l="l" t="t" r="r" b="b"/>
              <a:pathLst>
                <a:path w="2520315" h="751840">
                  <a:moveTo>
                    <a:pt x="665619" y="200148"/>
                  </a:moveTo>
                  <a:lnTo>
                    <a:pt x="652478" y="200148"/>
                  </a:lnTo>
                  <a:lnTo>
                    <a:pt x="645971" y="199507"/>
                  </a:lnTo>
                  <a:lnTo>
                    <a:pt x="608918" y="186934"/>
                  </a:lnTo>
                  <a:lnTo>
                    <a:pt x="579497" y="161139"/>
                  </a:lnTo>
                  <a:lnTo>
                    <a:pt x="562188" y="126049"/>
                  </a:lnTo>
                  <a:lnTo>
                    <a:pt x="558984" y="106654"/>
                  </a:lnTo>
                  <a:lnTo>
                    <a:pt x="558984" y="93513"/>
                  </a:lnTo>
                  <a:lnTo>
                    <a:pt x="569115" y="55720"/>
                  </a:lnTo>
                  <a:lnTo>
                    <a:pt x="592938" y="24681"/>
                  </a:lnTo>
                  <a:lnTo>
                    <a:pt x="626825" y="5122"/>
                  </a:lnTo>
                  <a:lnTo>
                    <a:pt x="652478" y="19"/>
                  </a:lnTo>
                  <a:lnTo>
                    <a:pt x="665619" y="19"/>
                  </a:lnTo>
                  <a:lnTo>
                    <a:pt x="703411" y="10150"/>
                  </a:lnTo>
                  <a:lnTo>
                    <a:pt x="734450" y="33973"/>
                  </a:lnTo>
                  <a:lnTo>
                    <a:pt x="754010" y="67861"/>
                  </a:lnTo>
                  <a:lnTo>
                    <a:pt x="759113" y="93513"/>
                  </a:lnTo>
                  <a:lnTo>
                    <a:pt x="759113" y="106654"/>
                  </a:lnTo>
                  <a:lnTo>
                    <a:pt x="748981" y="144447"/>
                  </a:lnTo>
                  <a:lnTo>
                    <a:pt x="725159" y="175486"/>
                  </a:lnTo>
                  <a:lnTo>
                    <a:pt x="691271" y="195045"/>
                  </a:lnTo>
                  <a:lnTo>
                    <a:pt x="665619" y="200148"/>
                  </a:lnTo>
                  <a:close/>
                </a:path>
                <a:path w="2520315" h="751840">
                  <a:moveTo>
                    <a:pt x="78470" y="200233"/>
                  </a:moveTo>
                  <a:lnTo>
                    <a:pt x="39983" y="194714"/>
                  </a:lnTo>
                  <a:lnTo>
                    <a:pt x="6540" y="175023"/>
                  </a:lnTo>
                  <a:lnTo>
                    <a:pt x="0" y="168396"/>
                  </a:lnTo>
                  <a:lnTo>
                    <a:pt x="0" y="31747"/>
                  </a:lnTo>
                  <a:lnTo>
                    <a:pt x="41286" y="5017"/>
                  </a:lnTo>
                  <a:lnTo>
                    <a:pt x="67028" y="0"/>
                  </a:lnTo>
                  <a:lnTo>
                    <a:pt x="80205" y="57"/>
                  </a:lnTo>
                  <a:lnTo>
                    <a:pt x="118048" y="10409"/>
                  </a:lnTo>
                  <a:lnTo>
                    <a:pt x="149023" y="34487"/>
                  </a:lnTo>
                  <a:lnTo>
                    <a:pt x="168389" y="68608"/>
                  </a:lnTo>
                  <a:lnTo>
                    <a:pt x="173297" y="94371"/>
                  </a:lnTo>
                  <a:lnTo>
                    <a:pt x="173182" y="107547"/>
                  </a:lnTo>
                  <a:lnTo>
                    <a:pt x="162668" y="145345"/>
                  </a:lnTo>
                  <a:lnTo>
                    <a:pt x="138457" y="176217"/>
                  </a:lnTo>
                  <a:lnTo>
                    <a:pt x="104254" y="195436"/>
                  </a:lnTo>
                  <a:lnTo>
                    <a:pt x="78470" y="200233"/>
                  </a:lnTo>
                  <a:close/>
                </a:path>
                <a:path w="2520315" h="751840">
                  <a:moveTo>
                    <a:pt x="1246214" y="200148"/>
                  </a:moveTo>
                  <a:lnTo>
                    <a:pt x="1201850" y="190016"/>
                  </a:lnTo>
                  <a:lnTo>
                    <a:pt x="1170812" y="166194"/>
                  </a:lnTo>
                  <a:lnTo>
                    <a:pt x="1151252" y="132306"/>
                  </a:lnTo>
                  <a:lnTo>
                    <a:pt x="1146149" y="106654"/>
                  </a:lnTo>
                  <a:lnTo>
                    <a:pt x="1146149" y="93513"/>
                  </a:lnTo>
                  <a:lnTo>
                    <a:pt x="1156280" y="55720"/>
                  </a:lnTo>
                  <a:lnTo>
                    <a:pt x="1180103" y="24681"/>
                  </a:lnTo>
                  <a:lnTo>
                    <a:pt x="1213991" y="5122"/>
                  </a:lnTo>
                  <a:lnTo>
                    <a:pt x="1239644" y="19"/>
                  </a:lnTo>
                  <a:lnTo>
                    <a:pt x="1252784" y="19"/>
                  </a:lnTo>
                  <a:lnTo>
                    <a:pt x="1290577" y="10150"/>
                  </a:lnTo>
                  <a:lnTo>
                    <a:pt x="1321616" y="33973"/>
                  </a:lnTo>
                  <a:lnTo>
                    <a:pt x="1341175" y="67861"/>
                  </a:lnTo>
                  <a:lnTo>
                    <a:pt x="1346278" y="93513"/>
                  </a:lnTo>
                  <a:lnTo>
                    <a:pt x="1346278" y="106654"/>
                  </a:lnTo>
                  <a:lnTo>
                    <a:pt x="1336147" y="144447"/>
                  </a:lnTo>
                  <a:lnTo>
                    <a:pt x="1312324" y="175486"/>
                  </a:lnTo>
                  <a:lnTo>
                    <a:pt x="1278436" y="195045"/>
                  </a:lnTo>
                  <a:lnTo>
                    <a:pt x="1246214" y="200148"/>
                  </a:lnTo>
                  <a:close/>
                </a:path>
                <a:path w="2520315" h="751840">
                  <a:moveTo>
                    <a:pt x="2413963" y="200165"/>
                  </a:moveTo>
                  <a:lnTo>
                    <a:pt x="2376087" y="190099"/>
                  </a:lnTo>
                  <a:lnTo>
                    <a:pt x="2344962" y="166284"/>
                  </a:lnTo>
                  <a:lnTo>
                    <a:pt x="2325341" y="132358"/>
                  </a:lnTo>
                  <a:lnTo>
                    <a:pt x="2320221" y="106665"/>
                  </a:lnTo>
                  <a:lnTo>
                    <a:pt x="2320222" y="93517"/>
                  </a:lnTo>
                  <a:lnTo>
                    <a:pt x="2330342" y="55743"/>
                  </a:lnTo>
                  <a:lnTo>
                    <a:pt x="2354141" y="24713"/>
                  </a:lnTo>
                  <a:lnTo>
                    <a:pt x="2387998" y="5144"/>
                  </a:lnTo>
                  <a:lnTo>
                    <a:pt x="2413633" y="25"/>
                  </a:lnTo>
                  <a:lnTo>
                    <a:pt x="2426882" y="25"/>
                  </a:lnTo>
                  <a:lnTo>
                    <a:pt x="2464549" y="10101"/>
                  </a:lnTo>
                  <a:lnTo>
                    <a:pt x="2495600" y="33873"/>
                  </a:lnTo>
                  <a:lnTo>
                    <a:pt x="2515198" y="67714"/>
                  </a:lnTo>
                  <a:lnTo>
                    <a:pt x="2519962" y="89575"/>
                  </a:lnTo>
                  <a:lnTo>
                    <a:pt x="2519962" y="110615"/>
                  </a:lnTo>
                  <a:lnTo>
                    <a:pt x="2507238" y="150038"/>
                  </a:lnTo>
                  <a:lnTo>
                    <a:pt x="2481518" y="179497"/>
                  </a:lnTo>
                  <a:lnTo>
                    <a:pt x="2446488" y="196880"/>
                  </a:lnTo>
                  <a:lnTo>
                    <a:pt x="2420545" y="200148"/>
                  </a:lnTo>
                  <a:lnTo>
                    <a:pt x="2413963" y="200165"/>
                  </a:lnTo>
                  <a:close/>
                </a:path>
                <a:path w="2520315" h="751840">
                  <a:moveTo>
                    <a:pt x="2420546" y="200148"/>
                  </a:moveTo>
                  <a:lnTo>
                    <a:pt x="2420755" y="200147"/>
                  </a:lnTo>
                  <a:lnTo>
                    <a:pt x="2420546" y="200148"/>
                  </a:lnTo>
                  <a:close/>
                </a:path>
                <a:path w="2520315" h="751840">
                  <a:moveTo>
                    <a:pt x="1826798" y="200165"/>
                  </a:moveTo>
                  <a:lnTo>
                    <a:pt x="1788922" y="190099"/>
                  </a:lnTo>
                  <a:lnTo>
                    <a:pt x="1757796" y="166284"/>
                  </a:lnTo>
                  <a:lnTo>
                    <a:pt x="1738175" y="132358"/>
                  </a:lnTo>
                  <a:lnTo>
                    <a:pt x="1733056" y="106665"/>
                  </a:lnTo>
                  <a:lnTo>
                    <a:pt x="1733072" y="93344"/>
                  </a:lnTo>
                  <a:lnTo>
                    <a:pt x="1743176" y="55743"/>
                  </a:lnTo>
                  <a:lnTo>
                    <a:pt x="1766975" y="24713"/>
                  </a:lnTo>
                  <a:lnTo>
                    <a:pt x="1800833" y="5144"/>
                  </a:lnTo>
                  <a:lnTo>
                    <a:pt x="1826467" y="25"/>
                  </a:lnTo>
                  <a:lnTo>
                    <a:pt x="1839717" y="25"/>
                  </a:lnTo>
                  <a:lnTo>
                    <a:pt x="1877383" y="10101"/>
                  </a:lnTo>
                  <a:lnTo>
                    <a:pt x="1908434" y="33873"/>
                  </a:lnTo>
                  <a:lnTo>
                    <a:pt x="1928032" y="67714"/>
                  </a:lnTo>
                  <a:lnTo>
                    <a:pt x="1933178" y="106665"/>
                  </a:lnTo>
                  <a:lnTo>
                    <a:pt x="1932567" y="112982"/>
                  </a:lnTo>
                  <a:lnTo>
                    <a:pt x="1920072" y="150038"/>
                  </a:lnTo>
                  <a:lnTo>
                    <a:pt x="1894353" y="179497"/>
                  </a:lnTo>
                  <a:lnTo>
                    <a:pt x="1859323" y="196880"/>
                  </a:lnTo>
                  <a:lnTo>
                    <a:pt x="1826798" y="200165"/>
                  </a:lnTo>
                  <a:close/>
                </a:path>
                <a:path w="2520315" h="751840">
                  <a:moveTo>
                    <a:pt x="2417925" y="751804"/>
                  </a:moveTo>
                  <a:lnTo>
                    <a:pt x="2379988" y="741657"/>
                  </a:lnTo>
                  <a:lnTo>
                    <a:pt x="2348831" y="717751"/>
                  </a:lnTo>
                  <a:lnTo>
                    <a:pt x="2329209" y="683733"/>
                  </a:lnTo>
                  <a:lnTo>
                    <a:pt x="2324104" y="657983"/>
                  </a:lnTo>
                  <a:lnTo>
                    <a:pt x="2324116" y="644793"/>
                  </a:lnTo>
                  <a:lnTo>
                    <a:pt x="2334339" y="606852"/>
                  </a:lnTo>
                  <a:lnTo>
                    <a:pt x="2358288" y="575758"/>
                  </a:lnTo>
                  <a:lnTo>
                    <a:pt x="2392339" y="556194"/>
                  </a:lnTo>
                  <a:lnTo>
                    <a:pt x="2418098" y="551134"/>
                  </a:lnTo>
                  <a:lnTo>
                    <a:pt x="2431264" y="551151"/>
                  </a:lnTo>
                  <a:lnTo>
                    <a:pt x="2469056" y="561282"/>
                  </a:lnTo>
                  <a:lnTo>
                    <a:pt x="2500095" y="585105"/>
                  </a:lnTo>
                  <a:lnTo>
                    <a:pt x="2519673" y="619052"/>
                  </a:lnTo>
                  <a:lnTo>
                    <a:pt x="2519962" y="620004"/>
                  </a:lnTo>
                  <a:lnTo>
                    <a:pt x="2519962" y="682745"/>
                  </a:lnTo>
                  <a:lnTo>
                    <a:pt x="2500150" y="717621"/>
                  </a:lnTo>
                  <a:lnTo>
                    <a:pt x="2469035" y="741580"/>
                  </a:lnTo>
                  <a:lnTo>
                    <a:pt x="2431114" y="751792"/>
                  </a:lnTo>
                  <a:lnTo>
                    <a:pt x="2417925" y="751804"/>
                  </a:lnTo>
                  <a:close/>
                </a:path>
                <a:path w="2520315" h="751840">
                  <a:moveTo>
                    <a:pt x="1243594" y="751804"/>
                  </a:moveTo>
                  <a:lnTo>
                    <a:pt x="1205657" y="741657"/>
                  </a:lnTo>
                  <a:lnTo>
                    <a:pt x="1174500" y="717751"/>
                  </a:lnTo>
                  <a:lnTo>
                    <a:pt x="1154878" y="683733"/>
                  </a:lnTo>
                  <a:lnTo>
                    <a:pt x="1149773" y="657983"/>
                  </a:lnTo>
                  <a:lnTo>
                    <a:pt x="1149800" y="644645"/>
                  </a:lnTo>
                  <a:lnTo>
                    <a:pt x="1160008" y="606852"/>
                  </a:lnTo>
                  <a:lnTo>
                    <a:pt x="1183956" y="575758"/>
                  </a:lnTo>
                  <a:lnTo>
                    <a:pt x="1218008" y="556195"/>
                  </a:lnTo>
                  <a:lnTo>
                    <a:pt x="1243767" y="551134"/>
                  </a:lnTo>
                  <a:lnTo>
                    <a:pt x="1256932" y="551151"/>
                  </a:lnTo>
                  <a:lnTo>
                    <a:pt x="1294724" y="561282"/>
                  </a:lnTo>
                  <a:lnTo>
                    <a:pt x="1325763" y="585105"/>
                  </a:lnTo>
                  <a:lnTo>
                    <a:pt x="1345341" y="619052"/>
                  </a:lnTo>
                  <a:lnTo>
                    <a:pt x="1350427" y="657983"/>
                  </a:lnTo>
                  <a:lnTo>
                    <a:pt x="1349816" y="664343"/>
                  </a:lnTo>
                  <a:lnTo>
                    <a:pt x="1337280" y="701559"/>
                  </a:lnTo>
                  <a:lnTo>
                    <a:pt x="1311443" y="731134"/>
                  </a:lnTo>
                  <a:lnTo>
                    <a:pt x="1276247" y="748556"/>
                  </a:lnTo>
                  <a:lnTo>
                    <a:pt x="1243594" y="751804"/>
                  </a:lnTo>
                  <a:close/>
                </a:path>
                <a:path w="2520315" h="751840">
                  <a:moveTo>
                    <a:pt x="1830760" y="751804"/>
                  </a:moveTo>
                  <a:lnTo>
                    <a:pt x="1792822" y="741657"/>
                  </a:lnTo>
                  <a:lnTo>
                    <a:pt x="1761666" y="717751"/>
                  </a:lnTo>
                  <a:lnTo>
                    <a:pt x="1742044" y="683733"/>
                  </a:lnTo>
                  <a:lnTo>
                    <a:pt x="1736939" y="657983"/>
                  </a:lnTo>
                  <a:lnTo>
                    <a:pt x="1736965" y="644645"/>
                  </a:lnTo>
                  <a:lnTo>
                    <a:pt x="1747174" y="606852"/>
                  </a:lnTo>
                  <a:lnTo>
                    <a:pt x="1771122" y="575758"/>
                  </a:lnTo>
                  <a:lnTo>
                    <a:pt x="1805174" y="556194"/>
                  </a:lnTo>
                  <a:lnTo>
                    <a:pt x="1830933" y="551134"/>
                  </a:lnTo>
                  <a:lnTo>
                    <a:pt x="1844097" y="551151"/>
                  </a:lnTo>
                  <a:lnTo>
                    <a:pt x="1881890" y="561282"/>
                  </a:lnTo>
                  <a:lnTo>
                    <a:pt x="1912929" y="585105"/>
                  </a:lnTo>
                  <a:lnTo>
                    <a:pt x="1932507" y="619052"/>
                  </a:lnTo>
                  <a:lnTo>
                    <a:pt x="1937592" y="657983"/>
                  </a:lnTo>
                  <a:lnTo>
                    <a:pt x="1936982" y="664343"/>
                  </a:lnTo>
                  <a:lnTo>
                    <a:pt x="1924446" y="701560"/>
                  </a:lnTo>
                  <a:lnTo>
                    <a:pt x="1898608" y="731135"/>
                  </a:lnTo>
                  <a:lnTo>
                    <a:pt x="1863413" y="748556"/>
                  </a:lnTo>
                  <a:lnTo>
                    <a:pt x="1830760" y="751804"/>
                  </a:lnTo>
                  <a:close/>
                </a:path>
                <a:path w="2520315" h="751840">
                  <a:moveTo>
                    <a:pt x="70041" y="751804"/>
                  </a:moveTo>
                  <a:lnTo>
                    <a:pt x="32103" y="741657"/>
                  </a:lnTo>
                  <a:lnTo>
                    <a:pt x="947" y="717751"/>
                  </a:lnTo>
                  <a:lnTo>
                    <a:pt x="0" y="716597"/>
                  </a:lnTo>
                  <a:lnTo>
                    <a:pt x="0" y="586357"/>
                  </a:lnTo>
                  <a:lnTo>
                    <a:pt x="32258" y="561216"/>
                  </a:lnTo>
                  <a:lnTo>
                    <a:pt x="70213" y="551134"/>
                  </a:lnTo>
                  <a:lnTo>
                    <a:pt x="83378" y="551151"/>
                  </a:lnTo>
                  <a:lnTo>
                    <a:pt x="121171" y="561282"/>
                  </a:lnTo>
                  <a:lnTo>
                    <a:pt x="152210" y="585105"/>
                  </a:lnTo>
                  <a:lnTo>
                    <a:pt x="171770" y="618993"/>
                  </a:lnTo>
                  <a:lnTo>
                    <a:pt x="176889" y="657810"/>
                  </a:lnTo>
                  <a:lnTo>
                    <a:pt x="176263" y="664343"/>
                  </a:lnTo>
                  <a:lnTo>
                    <a:pt x="163726" y="701560"/>
                  </a:lnTo>
                  <a:lnTo>
                    <a:pt x="137889" y="731135"/>
                  </a:lnTo>
                  <a:lnTo>
                    <a:pt x="102694" y="748556"/>
                  </a:lnTo>
                  <a:lnTo>
                    <a:pt x="70041" y="751804"/>
                  </a:lnTo>
                  <a:close/>
                </a:path>
                <a:path w="2520315" h="751840">
                  <a:moveTo>
                    <a:pt x="656429" y="751804"/>
                  </a:moveTo>
                  <a:lnTo>
                    <a:pt x="618491" y="741657"/>
                  </a:lnTo>
                  <a:lnTo>
                    <a:pt x="587335" y="717751"/>
                  </a:lnTo>
                  <a:lnTo>
                    <a:pt x="567713" y="683733"/>
                  </a:lnTo>
                  <a:lnTo>
                    <a:pt x="562608" y="657983"/>
                  </a:lnTo>
                  <a:lnTo>
                    <a:pt x="562634" y="644645"/>
                  </a:lnTo>
                  <a:lnTo>
                    <a:pt x="572843" y="606852"/>
                  </a:lnTo>
                  <a:lnTo>
                    <a:pt x="596791" y="575758"/>
                  </a:lnTo>
                  <a:lnTo>
                    <a:pt x="630842" y="556195"/>
                  </a:lnTo>
                  <a:lnTo>
                    <a:pt x="656601" y="551134"/>
                  </a:lnTo>
                  <a:lnTo>
                    <a:pt x="669766" y="551151"/>
                  </a:lnTo>
                  <a:lnTo>
                    <a:pt x="707559" y="561282"/>
                  </a:lnTo>
                  <a:lnTo>
                    <a:pt x="738598" y="585105"/>
                  </a:lnTo>
                  <a:lnTo>
                    <a:pt x="758176" y="619052"/>
                  </a:lnTo>
                  <a:lnTo>
                    <a:pt x="763261" y="657983"/>
                  </a:lnTo>
                  <a:lnTo>
                    <a:pt x="762650" y="664343"/>
                  </a:lnTo>
                  <a:lnTo>
                    <a:pt x="750114" y="701559"/>
                  </a:lnTo>
                  <a:lnTo>
                    <a:pt x="724277" y="731134"/>
                  </a:lnTo>
                  <a:lnTo>
                    <a:pt x="689081" y="748556"/>
                  </a:lnTo>
                  <a:lnTo>
                    <a:pt x="656429" y="751804"/>
                  </a:lnTo>
                  <a:close/>
                </a:path>
              </a:pathLst>
            </a:custGeom>
            <a:solidFill>
              <a:srgbClr val="C77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804177" y="300101"/>
            <a:ext cx="879030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0" i="0" spc="-805" dirty="0">
                <a:solidFill>
                  <a:srgbClr val="BEB9A0"/>
                </a:solidFill>
                <a:latin typeface="Arial Black"/>
                <a:cs typeface="Arial Black"/>
              </a:rPr>
              <a:t>OUR</a:t>
            </a:r>
            <a:r>
              <a:rPr sz="9200" b="0" i="0" spc="-875" dirty="0">
                <a:solidFill>
                  <a:srgbClr val="BEB9A0"/>
                </a:solidFill>
                <a:latin typeface="Arial Black"/>
                <a:cs typeface="Arial Black"/>
              </a:rPr>
              <a:t> </a:t>
            </a:r>
            <a:r>
              <a:rPr sz="9200" b="0" i="0" spc="-475" dirty="0">
                <a:solidFill>
                  <a:srgbClr val="BEB9A0"/>
                </a:solidFill>
                <a:latin typeface="Arial Black"/>
                <a:cs typeface="Arial Black"/>
              </a:rPr>
              <a:t>MINDMAP</a:t>
            </a:r>
            <a:endParaRPr sz="9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BE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5364" y="32315"/>
            <a:ext cx="4932634" cy="102546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946989"/>
            <a:ext cx="1290167" cy="29765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03996" y="3936257"/>
            <a:ext cx="1633220" cy="669925"/>
          </a:xfrm>
          <a:custGeom>
            <a:avLst/>
            <a:gdLst/>
            <a:ahLst/>
            <a:cxnLst/>
            <a:rect l="l" t="t" r="r" b="b"/>
            <a:pathLst>
              <a:path w="1633220" h="669925">
                <a:moveTo>
                  <a:pt x="1472060" y="669849"/>
                </a:moveTo>
                <a:lnTo>
                  <a:pt x="161925" y="669849"/>
                </a:lnTo>
                <a:lnTo>
                  <a:pt x="118878" y="664065"/>
                </a:lnTo>
                <a:lnTo>
                  <a:pt x="80198" y="647742"/>
                </a:lnTo>
                <a:lnTo>
                  <a:pt x="47426" y="622423"/>
                </a:lnTo>
                <a:lnTo>
                  <a:pt x="22107" y="589651"/>
                </a:lnTo>
                <a:lnTo>
                  <a:pt x="5784" y="550970"/>
                </a:lnTo>
                <a:lnTo>
                  <a:pt x="0" y="507924"/>
                </a:lnTo>
                <a:lnTo>
                  <a:pt x="0" y="161925"/>
                </a:lnTo>
                <a:lnTo>
                  <a:pt x="5784" y="118878"/>
                </a:lnTo>
                <a:lnTo>
                  <a:pt x="22107" y="80198"/>
                </a:lnTo>
                <a:lnTo>
                  <a:pt x="47426" y="47426"/>
                </a:lnTo>
                <a:lnTo>
                  <a:pt x="80198" y="22107"/>
                </a:lnTo>
                <a:lnTo>
                  <a:pt x="118878" y="5784"/>
                </a:lnTo>
                <a:lnTo>
                  <a:pt x="161925" y="0"/>
                </a:lnTo>
                <a:lnTo>
                  <a:pt x="1472060" y="0"/>
                </a:lnTo>
                <a:lnTo>
                  <a:pt x="1515106" y="5784"/>
                </a:lnTo>
                <a:lnTo>
                  <a:pt x="1553787" y="22107"/>
                </a:lnTo>
                <a:lnTo>
                  <a:pt x="1586558" y="47426"/>
                </a:lnTo>
                <a:lnTo>
                  <a:pt x="1611878" y="80198"/>
                </a:lnTo>
                <a:lnTo>
                  <a:pt x="1628201" y="118878"/>
                </a:lnTo>
                <a:lnTo>
                  <a:pt x="1632759" y="152796"/>
                </a:lnTo>
                <a:lnTo>
                  <a:pt x="1632759" y="517052"/>
                </a:lnTo>
                <a:lnTo>
                  <a:pt x="1611878" y="589651"/>
                </a:lnTo>
                <a:lnTo>
                  <a:pt x="1586558" y="622423"/>
                </a:lnTo>
                <a:lnTo>
                  <a:pt x="1553787" y="647742"/>
                </a:lnTo>
                <a:lnTo>
                  <a:pt x="1515106" y="664065"/>
                </a:lnTo>
                <a:lnTo>
                  <a:pt x="1472060" y="669849"/>
                </a:lnTo>
                <a:close/>
              </a:path>
            </a:pathLst>
          </a:custGeom>
          <a:solidFill>
            <a:srgbClr val="99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4695" y="4147204"/>
            <a:ext cx="59309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20" dirty="0">
                <a:latin typeface="Verdana"/>
                <a:cs typeface="Verdana"/>
              </a:rPr>
              <a:t>HOME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70070" y="2770228"/>
            <a:ext cx="3299460" cy="875665"/>
          </a:xfrm>
          <a:custGeom>
            <a:avLst/>
            <a:gdLst/>
            <a:ahLst/>
            <a:cxnLst/>
            <a:rect l="l" t="t" r="r" b="b"/>
            <a:pathLst>
              <a:path w="3299459" h="875664">
                <a:moveTo>
                  <a:pt x="3137236" y="875471"/>
                </a:moveTo>
                <a:lnTo>
                  <a:pt x="161924" y="875471"/>
                </a:lnTo>
                <a:lnTo>
                  <a:pt x="118878" y="869687"/>
                </a:lnTo>
                <a:lnTo>
                  <a:pt x="80198" y="853364"/>
                </a:lnTo>
                <a:lnTo>
                  <a:pt x="47426" y="828045"/>
                </a:lnTo>
                <a:lnTo>
                  <a:pt x="22107" y="795273"/>
                </a:lnTo>
                <a:lnTo>
                  <a:pt x="5784" y="756592"/>
                </a:lnTo>
                <a:lnTo>
                  <a:pt x="0" y="713546"/>
                </a:lnTo>
                <a:lnTo>
                  <a:pt x="0" y="161925"/>
                </a:lnTo>
                <a:lnTo>
                  <a:pt x="5784" y="118878"/>
                </a:lnTo>
                <a:lnTo>
                  <a:pt x="22107" y="80198"/>
                </a:lnTo>
                <a:lnTo>
                  <a:pt x="47426" y="47426"/>
                </a:lnTo>
                <a:lnTo>
                  <a:pt x="80198" y="22107"/>
                </a:lnTo>
                <a:lnTo>
                  <a:pt x="118878" y="5784"/>
                </a:lnTo>
                <a:lnTo>
                  <a:pt x="161925" y="0"/>
                </a:lnTo>
                <a:lnTo>
                  <a:pt x="3137236" y="0"/>
                </a:lnTo>
                <a:lnTo>
                  <a:pt x="3180282" y="5784"/>
                </a:lnTo>
                <a:lnTo>
                  <a:pt x="3218962" y="22107"/>
                </a:lnTo>
                <a:lnTo>
                  <a:pt x="3251734" y="47426"/>
                </a:lnTo>
                <a:lnTo>
                  <a:pt x="3277053" y="80198"/>
                </a:lnTo>
                <a:lnTo>
                  <a:pt x="3293376" y="118878"/>
                </a:lnTo>
                <a:lnTo>
                  <a:pt x="3299160" y="161925"/>
                </a:lnTo>
                <a:lnTo>
                  <a:pt x="3299160" y="713546"/>
                </a:lnTo>
                <a:lnTo>
                  <a:pt x="3293376" y="756592"/>
                </a:lnTo>
                <a:lnTo>
                  <a:pt x="3277053" y="795273"/>
                </a:lnTo>
                <a:lnTo>
                  <a:pt x="3251734" y="828045"/>
                </a:lnTo>
                <a:lnTo>
                  <a:pt x="3218962" y="853364"/>
                </a:lnTo>
                <a:lnTo>
                  <a:pt x="3180282" y="869687"/>
                </a:lnTo>
                <a:lnTo>
                  <a:pt x="3137236" y="875471"/>
                </a:lnTo>
                <a:close/>
              </a:path>
            </a:pathLst>
          </a:custGeom>
          <a:solidFill>
            <a:srgbClr val="AAD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62344" y="2963648"/>
            <a:ext cx="231457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-204" dirty="0">
                <a:latin typeface="Arial Black"/>
                <a:cs typeface="Arial Black"/>
              </a:rPr>
              <a:t>HEALTH</a:t>
            </a:r>
            <a:r>
              <a:rPr sz="2700" spc="-220" dirty="0">
                <a:latin typeface="Arial Black"/>
                <a:cs typeface="Arial Black"/>
              </a:rPr>
              <a:t> </a:t>
            </a:r>
            <a:r>
              <a:rPr sz="2700" spc="-190" dirty="0">
                <a:latin typeface="Arial Black"/>
                <a:cs typeface="Arial Black"/>
              </a:rPr>
              <a:t>LINE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31864" y="3601332"/>
            <a:ext cx="1498600" cy="669925"/>
          </a:xfrm>
          <a:custGeom>
            <a:avLst/>
            <a:gdLst/>
            <a:ahLst/>
            <a:cxnLst/>
            <a:rect l="l" t="t" r="r" b="b"/>
            <a:pathLst>
              <a:path w="1498600" h="669925">
                <a:moveTo>
                  <a:pt x="1336386" y="669849"/>
                </a:moveTo>
                <a:lnTo>
                  <a:pt x="161925" y="669849"/>
                </a:lnTo>
                <a:lnTo>
                  <a:pt x="118878" y="664065"/>
                </a:lnTo>
                <a:lnTo>
                  <a:pt x="80198" y="647742"/>
                </a:lnTo>
                <a:lnTo>
                  <a:pt x="47426" y="622423"/>
                </a:lnTo>
                <a:lnTo>
                  <a:pt x="22107" y="589651"/>
                </a:lnTo>
                <a:lnTo>
                  <a:pt x="5784" y="550970"/>
                </a:lnTo>
                <a:lnTo>
                  <a:pt x="0" y="507924"/>
                </a:lnTo>
                <a:lnTo>
                  <a:pt x="0" y="161925"/>
                </a:lnTo>
                <a:lnTo>
                  <a:pt x="5784" y="118878"/>
                </a:lnTo>
                <a:lnTo>
                  <a:pt x="22107" y="80198"/>
                </a:lnTo>
                <a:lnTo>
                  <a:pt x="47426" y="47426"/>
                </a:lnTo>
                <a:lnTo>
                  <a:pt x="80198" y="22107"/>
                </a:lnTo>
                <a:lnTo>
                  <a:pt x="118878" y="5784"/>
                </a:lnTo>
                <a:lnTo>
                  <a:pt x="161925" y="0"/>
                </a:lnTo>
                <a:lnTo>
                  <a:pt x="1336386" y="0"/>
                </a:lnTo>
                <a:lnTo>
                  <a:pt x="1379432" y="5784"/>
                </a:lnTo>
                <a:lnTo>
                  <a:pt x="1418113" y="22107"/>
                </a:lnTo>
                <a:lnTo>
                  <a:pt x="1450884" y="47426"/>
                </a:lnTo>
                <a:lnTo>
                  <a:pt x="1476204" y="80198"/>
                </a:lnTo>
                <a:lnTo>
                  <a:pt x="1492527" y="118878"/>
                </a:lnTo>
                <a:lnTo>
                  <a:pt x="1498311" y="161925"/>
                </a:lnTo>
                <a:lnTo>
                  <a:pt x="1498311" y="507924"/>
                </a:lnTo>
                <a:lnTo>
                  <a:pt x="1492527" y="550970"/>
                </a:lnTo>
                <a:lnTo>
                  <a:pt x="1476204" y="589651"/>
                </a:lnTo>
                <a:lnTo>
                  <a:pt x="1450884" y="622423"/>
                </a:lnTo>
                <a:lnTo>
                  <a:pt x="1418113" y="647742"/>
                </a:lnTo>
                <a:lnTo>
                  <a:pt x="1379432" y="664065"/>
                </a:lnTo>
                <a:lnTo>
                  <a:pt x="1336386" y="669849"/>
                </a:lnTo>
                <a:close/>
              </a:path>
            </a:pathLst>
          </a:custGeom>
          <a:solidFill>
            <a:srgbClr val="99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938859" y="3812279"/>
            <a:ext cx="68453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10" dirty="0">
                <a:latin typeface="Verdana"/>
                <a:cs typeface="Verdana"/>
              </a:rPr>
              <a:t>ABOUT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019457" y="5644349"/>
            <a:ext cx="1061720" cy="647065"/>
          </a:xfrm>
          <a:custGeom>
            <a:avLst/>
            <a:gdLst/>
            <a:ahLst/>
            <a:cxnLst/>
            <a:rect l="l" t="t" r="r" b="b"/>
            <a:pathLst>
              <a:path w="1061720" h="647064">
                <a:moveTo>
                  <a:pt x="899656" y="647057"/>
                </a:moveTo>
                <a:lnTo>
                  <a:pt x="161911" y="647057"/>
                </a:lnTo>
                <a:lnTo>
                  <a:pt x="118868" y="641273"/>
                </a:lnTo>
                <a:lnTo>
                  <a:pt x="80188" y="624950"/>
                </a:lnTo>
                <a:lnTo>
                  <a:pt x="47416" y="599630"/>
                </a:lnTo>
                <a:lnTo>
                  <a:pt x="22097" y="566859"/>
                </a:lnTo>
                <a:lnTo>
                  <a:pt x="5773" y="528178"/>
                </a:lnTo>
                <a:lnTo>
                  <a:pt x="0" y="485208"/>
                </a:lnTo>
                <a:lnTo>
                  <a:pt x="0" y="161848"/>
                </a:lnTo>
                <a:lnTo>
                  <a:pt x="5773" y="118878"/>
                </a:lnTo>
                <a:lnTo>
                  <a:pt x="22097" y="80198"/>
                </a:lnTo>
                <a:lnTo>
                  <a:pt x="47416" y="47426"/>
                </a:lnTo>
                <a:lnTo>
                  <a:pt x="80188" y="22107"/>
                </a:lnTo>
                <a:lnTo>
                  <a:pt x="118868" y="5784"/>
                </a:lnTo>
                <a:lnTo>
                  <a:pt x="161914" y="0"/>
                </a:lnTo>
                <a:lnTo>
                  <a:pt x="899653" y="0"/>
                </a:lnTo>
                <a:lnTo>
                  <a:pt x="942699" y="5784"/>
                </a:lnTo>
                <a:lnTo>
                  <a:pt x="981380" y="22107"/>
                </a:lnTo>
                <a:lnTo>
                  <a:pt x="1014151" y="47426"/>
                </a:lnTo>
                <a:lnTo>
                  <a:pt x="1039471" y="80198"/>
                </a:lnTo>
                <a:lnTo>
                  <a:pt x="1055794" y="118878"/>
                </a:lnTo>
                <a:lnTo>
                  <a:pt x="1061568" y="161848"/>
                </a:lnTo>
                <a:lnTo>
                  <a:pt x="1061568" y="485208"/>
                </a:lnTo>
                <a:lnTo>
                  <a:pt x="1055794" y="528178"/>
                </a:lnTo>
                <a:lnTo>
                  <a:pt x="1039471" y="566859"/>
                </a:lnTo>
                <a:lnTo>
                  <a:pt x="1014151" y="599630"/>
                </a:lnTo>
                <a:lnTo>
                  <a:pt x="981380" y="624950"/>
                </a:lnTo>
                <a:lnTo>
                  <a:pt x="942699" y="641273"/>
                </a:lnTo>
                <a:lnTo>
                  <a:pt x="899656" y="647057"/>
                </a:lnTo>
                <a:close/>
              </a:path>
            </a:pathLst>
          </a:custGeom>
          <a:solidFill>
            <a:srgbClr val="99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270579" y="5836245"/>
            <a:ext cx="55943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20" dirty="0">
                <a:latin typeface="Verdana"/>
                <a:cs typeface="Verdana"/>
              </a:rPr>
              <a:t>USER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61993" y="5644349"/>
            <a:ext cx="1486535" cy="647065"/>
          </a:xfrm>
          <a:custGeom>
            <a:avLst/>
            <a:gdLst/>
            <a:ahLst/>
            <a:cxnLst/>
            <a:rect l="l" t="t" r="r" b="b"/>
            <a:pathLst>
              <a:path w="1486535" h="647064">
                <a:moveTo>
                  <a:pt x="1324012" y="647057"/>
                </a:moveTo>
                <a:lnTo>
                  <a:pt x="161922" y="647057"/>
                </a:lnTo>
                <a:lnTo>
                  <a:pt x="118878" y="641273"/>
                </a:lnTo>
                <a:lnTo>
                  <a:pt x="80198" y="624950"/>
                </a:lnTo>
                <a:lnTo>
                  <a:pt x="47426" y="599630"/>
                </a:lnTo>
                <a:lnTo>
                  <a:pt x="22107" y="566859"/>
                </a:lnTo>
                <a:lnTo>
                  <a:pt x="5784" y="528178"/>
                </a:lnTo>
                <a:lnTo>
                  <a:pt x="0" y="485132"/>
                </a:lnTo>
                <a:lnTo>
                  <a:pt x="0" y="161925"/>
                </a:lnTo>
                <a:lnTo>
                  <a:pt x="5784" y="118878"/>
                </a:lnTo>
                <a:lnTo>
                  <a:pt x="22107" y="80198"/>
                </a:lnTo>
                <a:lnTo>
                  <a:pt x="47426" y="47426"/>
                </a:lnTo>
                <a:lnTo>
                  <a:pt x="80198" y="22107"/>
                </a:lnTo>
                <a:lnTo>
                  <a:pt x="118878" y="5784"/>
                </a:lnTo>
                <a:lnTo>
                  <a:pt x="161925" y="0"/>
                </a:lnTo>
                <a:lnTo>
                  <a:pt x="1324009" y="0"/>
                </a:lnTo>
                <a:lnTo>
                  <a:pt x="1367055" y="5784"/>
                </a:lnTo>
                <a:lnTo>
                  <a:pt x="1405735" y="22107"/>
                </a:lnTo>
                <a:lnTo>
                  <a:pt x="1438507" y="47426"/>
                </a:lnTo>
                <a:lnTo>
                  <a:pt x="1463826" y="80198"/>
                </a:lnTo>
                <a:lnTo>
                  <a:pt x="1480150" y="118878"/>
                </a:lnTo>
                <a:lnTo>
                  <a:pt x="1485934" y="161925"/>
                </a:lnTo>
                <a:lnTo>
                  <a:pt x="1485934" y="485132"/>
                </a:lnTo>
                <a:lnTo>
                  <a:pt x="1480150" y="528178"/>
                </a:lnTo>
                <a:lnTo>
                  <a:pt x="1463826" y="566859"/>
                </a:lnTo>
                <a:lnTo>
                  <a:pt x="1438507" y="599630"/>
                </a:lnTo>
                <a:lnTo>
                  <a:pt x="1405735" y="624950"/>
                </a:lnTo>
                <a:lnTo>
                  <a:pt x="1367055" y="641273"/>
                </a:lnTo>
                <a:lnTo>
                  <a:pt x="1324012" y="647057"/>
                </a:lnTo>
                <a:close/>
              </a:path>
            </a:pathLst>
          </a:custGeom>
          <a:solidFill>
            <a:srgbClr val="99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64039" y="5678359"/>
            <a:ext cx="1282065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5095">
              <a:lnSpc>
                <a:spcPct val="116399"/>
              </a:lnSpc>
              <a:spcBef>
                <a:spcPts val="95"/>
              </a:spcBef>
            </a:pPr>
            <a:r>
              <a:rPr sz="1450" spc="-10" dirty="0">
                <a:latin typeface="Verdana"/>
                <a:cs typeface="Verdana"/>
              </a:rPr>
              <a:t>NUTRITION CALCULATOR</a:t>
            </a:r>
            <a:endParaRPr sz="14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037981" y="3184151"/>
            <a:ext cx="9493885" cy="4797425"/>
            <a:chOff x="2037981" y="3184151"/>
            <a:chExt cx="9493885" cy="4797425"/>
          </a:xfrm>
        </p:grpSpPr>
        <p:sp>
          <p:nvSpPr>
            <p:cNvPr id="16" name="object 16"/>
            <p:cNvSpPr/>
            <p:nvPr/>
          </p:nvSpPr>
          <p:spPr>
            <a:xfrm>
              <a:off x="2061794" y="3184151"/>
              <a:ext cx="3208655" cy="1111250"/>
            </a:xfrm>
            <a:custGeom>
              <a:avLst/>
              <a:gdLst/>
              <a:ahLst/>
              <a:cxnLst/>
              <a:rect l="l" t="t" r="r" b="b"/>
              <a:pathLst>
                <a:path w="3208654" h="1111250">
                  <a:moveTo>
                    <a:pt x="142874" y="1110843"/>
                  </a:moveTo>
                  <a:lnTo>
                    <a:pt x="0" y="1110843"/>
                  </a:lnTo>
                  <a:lnTo>
                    <a:pt x="0" y="1063218"/>
                  </a:lnTo>
                  <a:lnTo>
                    <a:pt x="142874" y="1063218"/>
                  </a:lnTo>
                  <a:lnTo>
                    <a:pt x="142874" y="1110843"/>
                  </a:lnTo>
                  <a:close/>
                </a:path>
                <a:path w="3208654" h="1111250">
                  <a:moveTo>
                    <a:pt x="333374" y="1110843"/>
                  </a:moveTo>
                  <a:lnTo>
                    <a:pt x="190499" y="1110843"/>
                  </a:lnTo>
                  <a:lnTo>
                    <a:pt x="190499" y="1063218"/>
                  </a:lnTo>
                  <a:lnTo>
                    <a:pt x="333374" y="1063218"/>
                  </a:lnTo>
                  <a:lnTo>
                    <a:pt x="333374" y="1110843"/>
                  </a:lnTo>
                  <a:close/>
                </a:path>
                <a:path w="3208654" h="1111250">
                  <a:moveTo>
                    <a:pt x="523874" y="1110843"/>
                  </a:moveTo>
                  <a:lnTo>
                    <a:pt x="380999" y="1110843"/>
                  </a:lnTo>
                  <a:lnTo>
                    <a:pt x="380999" y="1063218"/>
                  </a:lnTo>
                  <a:lnTo>
                    <a:pt x="523874" y="1063218"/>
                  </a:lnTo>
                  <a:lnTo>
                    <a:pt x="523874" y="1110843"/>
                  </a:lnTo>
                  <a:close/>
                </a:path>
                <a:path w="3208654" h="1111250">
                  <a:moveTo>
                    <a:pt x="714374" y="1110843"/>
                  </a:moveTo>
                  <a:lnTo>
                    <a:pt x="571499" y="1110843"/>
                  </a:lnTo>
                  <a:lnTo>
                    <a:pt x="571499" y="1063218"/>
                  </a:lnTo>
                  <a:lnTo>
                    <a:pt x="714374" y="1063218"/>
                  </a:lnTo>
                  <a:lnTo>
                    <a:pt x="714374" y="1110843"/>
                  </a:lnTo>
                  <a:close/>
                </a:path>
                <a:path w="3208654" h="1111250">
                  <a:moveTo>
                    <a:pt x="904874" y="1110843"/>
                  </a:moveTo>
                  <a:lnTo>
                    <a:pt x="761999" y="1110843"/>
                  </a:lnTo>
                  <a:lnTo>
                    <a:pt x="761999" y="1063218"/>
                  </a:lnTo>
                  <a:lnTo>
                    <a:pt x="904874" y="1063218"/>
                  </a:lnTo>
                  <a:lnTo>
                    <a:pt x="904874" y="1110843"/>
                  </a:lnTo>
                  <a:close/>
                </a:path>
                <a:path w="3208654" h="1111250">
                  <a:moveTo>
                    <a:pt x="1095374" y="1110843"/>
                  </a:moveTo>
                  <a:lnTo>
                    <a:pt x="952500" y="1110843"/>
                  </a:lnTo>
                  <a:lnTo>
                    <a:pt x="952500" y="1063218"/>
                  </a:lnTo>
                  <a:lnTo>
                    <a:pt x="1095374" y="1063218"/>
                  </a:lnTo>
                  <a:lnTo>
                    <a:pt x="1095374" y="1110843"/>
                  </a:lnTo>
                  <a:close/>
                </a:path>
                <a:path w="3208654" h="1111250">
                  <a:moveTo>
                    <a:pt x="1285874" y="1110843"/>
                  </a:moveTo>
                  <a:lnTo>
                    <a:pt x="1142999" y="1110843"/>
                  </a:lnTo>
                  <a:lnTo>
                    <a:pt x="1142999" y="1063218"/>
                  </a:lnTo>
                  <a:lnTo>
                    <a:pt x="1285874" y="1063218"/>
                  </a:lnTo>
                  <a:lnTo>
                    <a:pt x="1285874" y="1110843"/>
                  </a:lnTo>
                  <a:close/>
                </a:path>
                <a:path w="3208654" h="1111250">
                  <a:moveTo>
                    <a:pt x="1476374" y="1110843"/>
                  </a:moveTo>
                  <a:lnTo>
                    <a:pt x="1333499" y="1110843"/>
                  </a:lnTo>
                  <a:lnTo>
                    <a:pt x="1333499" y="1063218"/>
                  </a:lnTo>
                  <a:lnTo>
                    <a:pt x="1476374" y="1063218"/>
                  </a:lnTo>
                  <a:lnTo>
                    <a:pt x="1476374" y="1110843"/>
                  </a:lnTo>
                  <a:close/>
                </a:path>
                <a:path w="3208654" h="1111250">
                  <a:moveTo>
                    <a:pt x="1529151" y="1108495"/>
                  </a:moveTo>
                  <a:lnTo>
                    <a:pt x="1519344" y="1061891"/>
                  </a:lnTo>
                  <a:lnTo>
                    <a:pt x="1540814" y="1054232"/>
                  </a:lnTo>
                  <a:lnTo>
                    <a:pt x="1556150" y="1041581"/>
                  </a:lnTo>
                  <a:lnTo>
                    <a:pt x="1565352" y="1023939"/>
                  </a:lnTo>
                  <a:lnTo>
                    <a:pt x="1568419" y="1001306"/>
                  </a:lnTo>
                  <a:lnTo>
                    <a:pt x="1568419" y="974748"/>
                  </a:lnTo>
                  <a:lnTo>
                    <a:pt x="1616044" y="974748"/>
                  </a:lnTo>
                  <a:lnTo>
                    <a:pt x="1616044" y="1001306"/>
                  </a:lnTo>
                  <a:lnTo>
                    <a:pt x="1614492" y="1020348"/>
                  </a:lnTo>
                  <a:lnTo>
                    <a:pt x="1591208" y="1070767"/>
                  </a:lnTo>
                  <a:lnTo>
                    <a:pt x="1547121" y="1103172"/>
                  </a:lnTo>
                  <a:lnTo>
                    <a:pt x="1529151" y="1108495"/>
                  </a:lnTo>
                  <a:close/>
                </a:path>
                <a:path w="3208654" h="1111250">
                  <a:moveTo>
                    <a:pt x="1616044" y="927123"/>
                  </a:moveTo>
                  <a:lnTo>
                    <a:pt x="1568419" y="927123"/>
                  </a:lnTo>
                  <a:lnTo>
                    <a:pt x="1568419" y="784248"/>
                  </a:lnTo>
                  <a:lnTo>
                    <a:pt x="1616044" y="784248"/>
                  </a:lnTo>
                  <a:lnTo>
                    <a:pt x="1616044" y="927123"/>
                  </a:lnTo>
                  <a:close/>
                </a:path>
                <a:path w="3208654" h="1111250">
                  <a:moveTo>
                    <a:pt x="1616044" y="736623"/>
                  </a:moveTo>
                  <a:lnTo>
                    <a:pt x="1568419" y="736623"/>
                  </a:lnTo>
                  <a:lnTo>
                    <a:pt x="1568419" y="593748"/>
                  </a:lnTo>
                  <a:lnTo>
                    <a:pt x="1616044" y="593748"/>
                  </a:lnTo>
                  <a:lnTo>
                    <a:pt x="1616044" y="736623"/>
                  </a:lnTo>
                  <a:close/>
                </a:path>
                <a:path w="3208654" h="1111250">
                  <a:moveTo>
                    <a:pt x="1616044" y="546123"/>
                  </a:moveTo>
                  <a:lnTo>
                    <a:pt x="1568419" y="546123"/>
                  </a:lnTo>
                  <a:lnTo>
                    <a:pt x="1568419" y="403248"/>
                  </a:lnTo>
                  <a:lnTo>
                    <a:pt x="1616044" y="403248"/>
                  </a:lnTo>
                  <a:lnTo>
                    <a:pt x="1616044" y="546123"/>
                  </a:lnTo>
                  <a:close/>
                </a:path>
                <a:path w="3208654" h="1111250">
                  <a:moveTo>
                    <a:pt x="1616044" y="355623"/>
                  </a:moveTo>
                  <a:lnTo>
                    <a:pt x="1568419" y="355623"/>
                  </a:lnTo>
                  <a:lnTo>
                    <a:pt x="1568419" y="212748"/>
                  </a:lnTo>
                  <a:lnTo>
                    <a:pt x="1616044" y="212748"/>
                  </a:lnTo>
                  <a:lnTo>
                    <a:pt x="1616044" y="355623"/>
                  </a:lnTo>
                  <a:close/>
                </a:path>
                <a:path w="3208654" h="1111250">
                  <a:moveTo>
                    <a:pt x="1616044" y="165123"/>
                  </a:moveTo>
                  <a:lnTo>
                    <a:pt x="1568419" y="165123"/>
                  </a:lnTo>
                  <a:lnTo>
                    <a:pt x="1568419" y="109537"/>
                  </a:lnTo>
                  <a:lnTo>
                    <a:pt x="1571704" y="80627"/>
                  </a:lnTo>
                  <a:lnTo>
                    <a:pt x="1581557" y="55397"/>
                  </a:lnTo>
                  <a:lnTo>
                    <a:pt x="1597979" y="33847"/>
                  </a:lnTo>
                  <a:lnTo>
                    <a:pt x="1620970" y="15976"/>
                  </a:lnTo>
                  <a:lnTo>
                    <a:pt x="1645774" y="56632"/>
                  </a:lnTo>
                  <a:lnTo>
                    <a:pt x="1632767" y="66740"/>
                  </a:lnTo>
                  <a:lnTo>
                    <a:pt x="1623477" y="78927"/>
                  </a:lnTo>
                  <a:lnTo>
                    <a:pt x="1617902" y="93193"/>
                  </a:lnTo>
                  <a:lnTo>
                    <a:pt x="1616044" y="109537"/>
                  </a:lnTo>
                  <a:lnTo>
                    <a:pt x="1616044" y="165123"/>
                  </a:lnTo>
                  <a:close/>
                </a:path>
                <a:path w="3208654" h="1111250">
                  <a:moveTo>
                    <a:pt x="1821937" y="47624"/>
                  </a:moveTo>
                  <a:lnTo>
                    <a:pt x="1679062" y="47624"/>
                  </a:lnTo>
                  <a:lnTo>
                    <a:pt x="1679062" y="0"/>
                  </a:lnTo>
                  <a:lnTo>
                    <a:pt x="1821937" y="0"/>
                  </a:lnTo>
                  <a:lnTo>
                    <a:pt x="1821937" y="47624"/>
                  </a:lnTo>
                  <a:close/>
                </a:path>
                <a:path w="3208654" h="1111250">
                  <a:moveTo>
                    <a:pt x="2012437" y="47624"/>
                  </a:moveTo>
                  <a:lnTo>
                    <a:pt x="1869562" y="47624"/>
                  </a:lnTo>
                  <a:lnTo>
                    <a:pt x="1869562" y="0"/>
                  </a:lnTo>
                  <a:lnTo>
                    <a:pt x="2012437" y="0"/>
                  </a:lnTo>
                  <a:lnTo>
                    <a:pt x="2012437" y="47624"/>
                  </a:lnTo>
                  <a:close/>
                </a:path>
                <a:path w="3208654" h="1111250">
                  <a:moveTo>
                    <a:pt x="2202937" y="47624"/>
                  </a:moveTo>
                  <a:lnTo>
                    <a:pt x="2060062" y="47624"/>
                  </a:lnTo>
                  <a:lnTo>
                    <a:pt x="2060062" y="0"/>
                  </a:lnTo>
                  <a:lnTo>
                    <a:pt x="2202937" y="0"/>
                  </a:lnTo>
                  <a:lnTo>
                    <a:pt x="2202937" y="47624"/>
                  </a:lnTo>
                  <a:close/>
                </a:path>
                <a:path w="3208654" h="1111250">
                  <a:moveTo>
                    <a:pt x="2393437" y="47624"/>
                  </a:moveTo>
                  <a:lnTo>
                    <a:pt x="2250562" y="47624"/>
                  </a:lnTo>
                  <a:lnTo>
                    <a:pt x="2250562" y="0"/>
                  </a:lnTo>
                  <a:lnTo>
                    <a:pt x="2393437" y="0"/>
                  </a:lnTo>
                  <a:lnTo>
                    <a:pt x="2393437" y="47624"/>
                  </a:lnTo>
                  <a:close/>
                </a:path>
                <a:path w="3208654" h="1111250">
                  <a:moveTo>
                    <a:pt x="2583937" y="47624"/>
                  </a:moveTo>
                  <a:lnTo>
                    <a:pt x="2441062" y="47624"/>
                  </a:lnTo>
                  <a:lnTo>
                    <a:pt x="2441062" y="0"/>
                  </a:lnTo>
                  <a:lnTo>
                    <a:pt x="2583937" y="0"/>
                  </a:lnTo>
                  <a:lnTo>
                    <a:pt x="2583937" y="47624"/>
                  </a:lnTo>
                  <a:close/>
                </a:path>
                <a:path w="3208654" h="1111250">
                  <a:moveTo>
                    <a:pt x="2774437" y="47624"/>
                  </a:moveTo>
                  <a:lnTo>
                    <a:pt x="2631562" y="47624"/>
                  </a:lnTo>
                  <a:lnTo>
                    <a:pt x="2631562" y="0"/>
                  </a:lnTo>
                  <a:lnTo>
                    <a:pt x="2774437" y="0"/>
                  </a:lnTo>
                  <a:lnTo>
                    <a:pt x="2774437" y="47624"/>
                  </a:lnTo>
                  <a:close/>
                </a:path>
                <a:path w="3208654" h="1111250">
                  <a:moveTo>
                    <a:pt x="2964937" y="47624"/>
                  </a:moveTo>
                  <a:lnTo>
                    <a:pt x="2822062" y="47624"/>
                  </a:lnTo>
                  <a:lnTo>
                    <a:pt x="2822062" y="0"/>
                  </a:lnTo>
                  <a:lnTo>
                    <a:pt x="2964937" y="0"/>
                  </a:lnTo>
                  <a:lnTo>
                    <a:pt x="2964937" y="47624"/>
                  </a:lnTo>
                  <a:close/>
                </a:path>
                <a:path w="3208654" h="1111250">
                  <a:moveTo>
                    <a:pt x="3155437" y="47624"/>
                  </a:moveTo>
                  <a:lnTo>
                    <a:pt x="3012562" y="47624"/>
                  </a:lnTo>
                  <a:lnTo>
                    <a:pt x="3012562" y="0"/>
                  </a:lnTo>
                  <a:lnTo>
                    <a:pt x="3155437" y="0"/>
                  </a:lnTo>
                  <a:lnTo>
                    <a:pt x="3155437" y="47624"/>
                  </a:lnTo>
                  <a:close/>
                </a:path>
                <a:path w="3208654" h="1111250">
                  <a:moveTo>
                    <a:pt x="3208277" y="47624"/>
                  </a:moveTo>
                  <a:lnTo>
                    <a:pt x="3203062" y="47624"/>
                  </a:lnTo>
                  <a:lnTo>
                    <a:pt x="3203062" y="0"/>
                  </a:lnTo>
                  <a:lnTo>
                    <a:pt x="3208277" y="0"/>
                  </a:lnTo>
                  <a:lnTo>
                    <a:pt x="3208277" y="4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1794" y="4199745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95249" y="0"/>
                  </a:moveTo>
                  <a:lnTo>
                    <a:pt x="0" y="71437"/>
                  </a:lnTo>
                  <a:lnTo>
                    <a:pt x="95249" y="142874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89191" y="3184151"/>
              <a:ext cx="2919095" cy="775970"/>
            </a:xfrm>
            <a:custGeom>
              <a:avLst/>
              <a:gdLst/>
              <a:ahLst/>
              <a:cxnLst/>
              <a:rect l="l" t="t" r="r" b="b"/>
              <a:pathLst>
                <a:path w="2919095" h="775970">
                  <a:moveTo>
                    <a:pt x="2918861" y="775919"/>
                  </a:moveTo>
                  <a:lnTo>
                    <a:pt x="2775986" y="775919"/>
                  </a:lnTo>
                  <a:lnTo>
                    <a:pt x="2775986" y="728294"/>
                  </a:lnTo>
                  <a:lnTo>
                    <a:pt x="2918861" y="728294"/>
                  </a:lnTo>
                  <a:lnTo>
                    <a:pt x="2918861" y="775919"/>
                  </a:lnTo>
                  <a:close/>
                </a:path>
                <a:path w="2919095" h="775970">
                  <a:moveTo>
                    <a:pt x="2728361" y="775919"/>
                  </a:moveTo>
                  <a:lnTo>
                    <a:pt x="2585486" y="775919"/>
                  </a:lnTo>
                  <a:lnTo>
                    <a:pt x="2585486" y="728294"/>
                  </a:lnTo>
                  <a:lnTo>
                    <a:pt x="2728361" y="728294"/>
                  </a:lnTo>
                  <a:lnTo>
                    <a:pt x="2728361" y="775919"/>
                  </a:lnTo>
                  <a:close/>
                </a:path>
                <a:path w="2919095" h="775970">
                  <a:moveTo>
                    <a:pt x="2537861" y="775919"/>
                  </a:moveTo>
                  <a:lnTo>
                    <a:pt x="2394986" y="775919"/>
                  </a:lnTo>
                  <a:lnTo>
                    <a:pt x="2394986" y="728294"/>
                  </a:lnTo>
                  <a:lnTo>
                    <a:pt x="2537861" y="728294"/>
                  </a:lnTo>
                  <a:lnTo>
                    <a:pt x="2537861" y="775919"/>
                  </a:lnTo>
                  <a:close/>
                </a:path>
                <a:path w="2919095" h="775970">
                  <a:moveTo>
                    <a:pt x="2347361" y="775919"/>
                  </a:moveTo>
                  <a:lnTo>
                    <a:pt x="2204486" y="775919"/>
                  </a:lnTo>
                  <a:lnTo>
                    <a:pt x="2204486" y="728294"/>
                  </a:lnTo>
                  <a:lnTo>
                    <a:pt x="2347361" y="728294"/>
                  </a:lnTo>
                  <a:lnTo>
                    <a:pt x="2347361" y="775919"/>
                  </a:lnTo>
                  <a:close/>
                </a:path>
                <a:path w="2919095" h="775970">
                  <a:moveTo>
                    <a:pt x="2156861" y="775919"/>
                  </a:moveTo>
                  <a:lnTo>
                    <a:pt x="2013986" y="775919"/>
                  </a:lnTo>
                  <a:lnTo>
                    <a:pt x="2013986" y="728294"/>
                  </a:lnTo>
                  <a:lnTo>
                    <a:pt x="2156861" y="728294"/>
                  </a:lnTo>
                  <a:lnTo>
                    <a:pt x="2156861" y="775919"/>
                  </a:lnTo>
                  <a:close/>
                </a:path>
                <a:path w="2919095" h="775970">
                  <a:moveTo>
                    <a:pt x="1966361" y="775919"/>
                  </a:moveTo>
                  <a:lnTo>
                    <a:pt x="1823486" y="775919"/>
                  </a:lnTo>
                  <a:lnTo>
                    <a:pt x="1823486" y="728294"/>
                  </a:lnTo>
                  <a:lnTo>
                    <a:pt x="1966361" y="728294"/>
                  </a:lnTo>
                  <a:lnTo>
                    <a:pt x="1966361" y="775919"/>
                  </a:lnTo>
                  <a:close/>
                </a:path>
                <a:path w="2919095" h="775970">
                  <a:moveTo>
                    <a:pt x="1775861" y="775919"/>
                  </a:moveTo>
                  <a:lnTo>
                    <a:pt x="1632986" y="775919"/>
                  </a:lnTo>
                  <a:lnTo>
                    <a:pt x="1632986" y="728294"/>
                  </a:lnTo>
                  <a:lnTo>
                    <a:pt x="1775861" y="728294"/>
                  </a:lnTo>
                  <a:lnTo>
                    <a:pt x="1775861" y="775919"/>
                  </a:lnTo>
                  <a:close/>
                </a:path>
                <a:path w="2919095" h="775970">
                  <a:moveTo>
                    <a:pt x="1585361" y="775919"/>
                  </a:moveTo>
                  <a:lnTo>
                    <a:pt x="1547082" y="775919"/>
                  </a:lnTo>
                  <a:lnTo>
                    <a:pt x="1511721" y="771384"/>
                  </a:lnTo>
                  <a:lnTo>
                    <a:pt x="1482745" y="757780"/>
                  </a:lnTo>
                  <a:lnTo>
                    <a:pt x="1460156" y="735107"/>
                  </a:lnTo>
                  <a:lnTo>
                    <a:pt x="1443952" y="703364"/>
                  </a:lnTo>
                  <a:lnTo>
                    <a:pt x="1488781" y="687287"/>
                  </a:lnTo>
                  <a:lnTo>
                    <a:pt x="1497940" y="705227"/>
                  </a:lnTo>
                  <a:lnTo>
                    <a:pt x="1510710" y="718042"/>
                  </a:lnTo>
                  <a:lnTo>
                    <a:pt x="1527091" y="725731"/>
                  </a:lnTo>
                  <a:lnTo>
                    <a:pt x="1547082" y="728294"/>
                  </a:lnTo>
                  <a:lnTo>
                    <a:pt x="1585361" y="728294"/>
                  </a:lnTo>
                  <a:lnTo>
                    <a:pt x="1585361" y="775919"/>
                  </a:lnTo>
                  <a:close/>
                </a:path>
                <a:path w="2919095" h="775970">
                  <a:moveTo>
                    <a:pt x="1485170" y="647970"/>
                  </a:moveTo>
                  <a:lnTo>
                    <a:pt x="1437545" y="647970"/>
                  </a:lnTo>
                  <a:lnTo>
                    <a:pt x="1437545" y="505095"/>
                  </a:lnTo>
                  <a:lnTo>
                    <a:pt x="1485170" y="505095"/>
                  </a:lnTo>
                  <a:lnTo>
                    <a:pt x="1485170" y="647970"/>
                  </a:lnTo>
                  <a:close/>
                </a:path>
                <a:path w="2919095" h="775970">
                  <a:moveTo>
                    <a:pt x="1485170" y="457470"/>
                  </a:moveTo>
                  <a:lnTo>
                    <a:pt x="1437545" y="457470"/>
                  </a:lnTo>
                  <a:lnTo>
                    <a:pt x="1437545" y="314595"/>
                  </a:lnTo>
                  <a:lnTo>
                    <a:pt x="1485170" y="314595"/>
                  </a:lnTo>
                  <a:lnTo>
                    <a:pt x="1485170" y="457470"/>
                  </a:lnTo>
                  <a:close/>
                </a:path>
                <a:path w="2919095" h="775970">
                  <a:moveTo>
                    <a:pt x="1485170" y="266970"/>
                  </a:moveTo>
                  <a:lnTo>
                    <a:pt x="1437545" y="266970"/>
                  </a:lnTo>
                  <a:lnTo>
                    <a:pt x="1437545" y="124095"/>
                  </a:lnTo>
                  <a:lnTo>
                    <a:pt x="1485170" y="124095"/>
                  </a:lnTo>
                  <a:lnTo>
                    <a:pt x="1485170" y="266970"/>
                  </a:lnTo>
                  <a:close/>
                </a:path>
                <a:path w="2919095" h="775970">
                  <a:moveTo>
                    <a:pt x="1432954" y="86081"/>
                  </a:moveTo>
                  <a:lnTo>
                    <a:pt x="1423462" y="69256"/>
                  </a:lnTo>
                  <a:lnTo>
                    <a:pt x="1410744" y="57239"/>
                  </a:lnTo>
                  <a:lnTo>
                    <a:pt x="1394801" y="50028"/>
                  </a:lnTo>
                  <a:lnTo>
                    <a:pt x="1375632" y="47624"/>
                  </a:lnTo>
                  <a:lnTo>
                    <a:pt x="1333499" y="47624"/>
                  </a:lnTo>
                  <a:lnTo>
                    <a:pt x="1333499" y="0"/>
                  </a:lnTo>
                  <a:lnTo>
                    <a:pt x="1375632" y="0"/>
                  </a:lnTo>
                  <a:lnTo>
                    <a:pt x="1409537" y="4251"/>
                  </a:lnTo>
                  <a:lnTo>
                    <a:pt x="1437737" y="17005"/>
                  </a:lnTo>
                  <a:lnTo>
                    <a:pt x="1460232" y="38262"/>
                  </a:lnTo>
                  <a:lnTo>
                    <a:pt x="1477022" y="68022"/>
                  </a:lnTo>
                  <a:lnTo>
                    <a:pt x="1432954" y="86081"/>
                  </a:lnTo>
                  <a:close/>
                </a:path>
                <a:path w="2919095" h="775970">
                  <a:moveTo>
                    <a:pt x="1285874" y="47624"/>
                  </a:moveTo>
                  <a:lnTo>
                    <a:pt x="1142999" y="47624"/>
                  </a:lnTo>
                  <a:lnTo>
                    <a:pt x="1142999" y="0"/>
                  </a:lnTo>
                  <a:lnTo>
                    <a:pt x="1285874" y="0"/>
                  </a:lnTo>
                  <a:lnTo>
                    <a:pt x="1285874" y="47624"/>
                  </a:lnTo>
                  <a:close/>
                </a:path>
                <a:path w="2919095" h="775970">
                  <a:moveTo>
                    <a:pt x="1095374" y="47624"/>
                  </a:moveTo>
                  <a:lnTo>
                    <a:pt x="952499" y="47624"/>
                  </a:lnTo>
                  <a:lnTo>
                    <a:pt x="952499" y="0"/>
                  </a:lnTo>
                  <a:lnTo>
                    <a:pt x="1095374" y="0"/>
                  </a:lnTo>
                  <a:lnTo>
                    <a:pt x="1095374" y="47624"/>
                  </a:lnTo>
                  <a:close/>
                </a:path>
                <a:path w="2919095" h="775970">
                  <a:moveTo>
                    <a:pt x="904874" y="47624"/>
                  </a:moveTo>
                  <a:lnTo>
                    <a:pt x="761999" y="47624"/>
                  </a:lnTo>
                  <a:lnTo>
                    <a:pt x="761999" y="0"/>
                  </a:lnTo>
                  <a:lnTo>
                    <a:pt x="904874" y="0"/>
                  </a:lnTo>
                  <a:lnTo>
                    <a:pt x="904874" y="47624"/>
                  </a:lnTo>
                  <a:close/>
                </a:path>
                <a:path w="2919095" h="775970">
                  <a:moveTo>
                    <a:pt x="714374" y="47624"/>
                  </a:moveTo>
                  <a:lnTo>
                    <a:pt x="571499" y="47624"/>
                  </a:lnTo>
                  <a:lnTo>
                    <a:pt x="571499" y="0"/>
                  </a:lnTo>
                  <a:lnTo>
                    <a:pt x="714374" y="0"/>
                  </a:lnTo>
                  <a:lnTo>
                    <a:pt x="714374" y="47624"/>
                  </a:lnTo>
                  <a:close/>
                </a:path>
                <a:path w="2919095" h="775970">
                  <a:moveTo>
                    <a:pt x="523874" y="47624"/>
                  </a:moveTo>
                  <a:lnTo>
                    <a:pt x="380999" y="47624"/>
                  </a:lnTo>
                  <a:lnTo>
                    <a:pt x="380999" y="0"/>
                  </a:lnTo>
                  <a:lnTo>
                    <a:pt x="523874" y="0"/>
                  </a:lnTo>
                  <a:lnTo>
                    <a:pt x="523874" y="47624"/>
                  </a:lnTo>
                  <a:close/>
                </a:path>
                <a:path w="2919095" h="775970">
                  <a:moveTo>
                    <a:pt x="333374" y="47624"/>
                  </a:moveTo>
                  <a:lnTo>
                    <a:pt x="190499" y="47624"/>
                  </a:lnTo>
                  <a:lnTo>
                    <a:pt x="190499" y="0"/>
                  </a:lnTo>
                  <a:lnTo>
                    <a:pt x="333374" y="0"/>
                  </a:lnTo>
                  <a:lnTo>
                    <a:pt x="333374" y="47624"/>
                  </a:lnTo>
                  <a:close/>
                </a:path>
                <a:path w="2919095" h="775970">
                  <a:moveTo>
                    <a:pt x="142874" y="47624"/>
                  </a:moveTo>
                  <a:lnTo>
                    <a:pt x="0" y="47624"/>
                  </a:lnTo>
                  <a:lnTo>
                    <a:pt x="0" y="0"/>
                  </a:lnTo>
                  <a:lnTo>
                    <a:pt x="142874" y="0"/>
                  </a:lnTo>
                  <a:lnTo>
                    <a:pt x="142874" y="4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12802" y="3864820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0" y="142874"/>
                  </a:moveTo>
                  <a:lnTo>
                    <a:pt x="95249" y="71437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08608" y="3641019"/>
              <a:ext cx="3187065" cy="2350770"/>
            </a:xfrm>
            <a:custGeom>
              <a:avLst/>
              <a:gdLst/>
              <a:ahLst/>
              <a:cxnLst/>
              <a:rect l="l" t="t" r="r" b="b"/>
              <a:pathLst>
                <a:path w="3187065" h="2350770">
                  <a:moveTo>
                    <a:pt x="3187026" y="2350670"/>
                  </a:moveTo>
                  <a:lnTo>
                    <a:pt x="3044151" y="2350670"/>
                  </a:lnTo>
                  <a:lnTo>
                    <a:pt x="3044151" y="2303045"/>
                  </a:lnTo>
                  <a:lnTo>
                    <a:pt x="3187026" y="2303045"/>
                  </a:lnTo>
                  <a:lnTo>
                    <a:pt x="3187026" y="2350670"/>
                  </a:lnTo>
                  <a:close/>
                </a:path>
                <a:path w="3187065" h="2350770">
                  <a:moveTo>
                    <a:pt x="2996526" y="2350670"/>
                  </a:moveTo>
                  <a:lnTo>
                    <a:pt x="2853651" y="2350670"/>
                  </a:lnTo>
                  <a:lnTo>
                    <a:pt x="2853651" y="2303045"/>
                  </a:lnTo>
                  <a:lnTo>
                    <a:pt x="2996526" y="2303045"/>
                  </a:lnTo>
                  <a:lnTo>
                    <a:pt x="2996526" y="2350670"/>
                  </a:lnTo>
                  <a:close/>
                </a:path>
                <a:path w="3187065" h="2350770">
                  <a:moveTo>
                    <a:pt x="2806026" y="2350670"/>
                  </a:moveTo>
                  <a:lnTo>
                    <a:pt x="2663151" y="2350670"/>
                  </a:lnTo>
                  <a:lnTo>
                    <a:pt x="2663151" y="2303045"/>
                  </a:lnTo>
                  <a:lnTo>
                    <a:pt x="2806026" y="2303045"/>
                  </a:lnTo>
                  <a:lnTo>
                    <a:pt x="2806026" y="2350670"/>
                  </a:lnTo>
                  <a:close/>
                </a:path>
                <a:path w="3187065" h="2350770">
                  <a:moveTo>
                    <a:pt x="2615526" y="2350670"/>
                  </a:moveTo>
                  <a:lnTo>
                    <a:pt x="2472651" y="2350670"/>
                  </a:lnTo>
                  <a:lnTo>
                    <a:pt x="2472651" y="2303045"/>
                  </a:lnTo>
                  <a:lnTo>
                    <a:pt x="2615526" y="2303045"/>
                  </a:lnTo>
                  <a:lnTo>
                    <a:pt x="2615526" y="2350670"/>
                  </a:lnTo>
                  <a:close/>
                </a:path>
                <a:path w="3187065" h="2350770">
                  <a:moveTo>
                    <a:pt x="2425026" y="2350670"/>
                  </a:moveTo>
                  <a:lnTo>
                    <a:pt x="2282151" y="2350670"/>
                  </a:lnTo>
                  <a:lnTo>
                    <a:pt x="2282151" y="2303045"/>
                  </a:lnTo>
                  <a:lnTo>
                    <a:pt x="2425026" y="2303045"/>
                  </a:lnTo>
                  <a:lnTo>
                    <a:pt x="2425026" y="2350670"/>
                  </a:lnTo>
                  <a:close/>
                </a:path>
                <a:path w="3187065" h="2350770">
                  <a:moveTo>
                    <a:pt x="2234526" y="2350670"/>
                  </a:moveTo>
                  <a:lnTo>
                    <a:pt x="2091651" y="2350670"/>
                  </a:lnTo>
                  <a:lnTo>
                    <a:pt x="2091651" y="2303045"/>
                  </a:lnTo>
                  <a:lnTo>
                    <a:pt x="2234526" y="2303045"/>
                  </a:lnTo>
                  <a:lnTo>
                    <a:pt x="2234526" y="2350670"/>
                  </a:lnTo>
                  <a:close/>
                </a:path>
                <a:path w="3187065" h="2350770">
                  <a:moveTo>
                    <a:pt x="2044026" y="2350670"/>
                  </a:moveTo>
                  <a:lnTo>
                    <a:pt x="1901151" y="2350670"/>
                  </a:lnTo>
                  <a:lnTo>
                    <a:pt x="1901151" y="2303045"/>
                  </a:lnTo>
                  <a:lnTo>
                    <a:pt x="2044026" y="2303045"/>
                  </a:lnTo>
                  <a:lnTo>
                    <a:pt x="2044026" y="2350670"/>
                  </a:lnTo>
                  <a:close/>
                </a:path>
                <a:path w="3187065" h="2350770">
                  <a:moveTo>
                    <a:pt x="1853526" y="2350670"/>
                  </a:moveTo>
                  <a:lnTo>
                    <a:pt x="1710651" y="2350670"/>
                  </a:lnTo>
                  <a:lnTo>
                    <a:pt x="1710651" y="2303045"/>
                  </a:lnTo>
                  <a:lnTo>
                    <a:pt x="1853526" y="2303045"/>
                  </a:lnTo>
                  <a:lnTo>
                    <a:pt x="1853526" y="2350670"/>
                  </a:lnTo>
                  <a:close/>
                </a:path>
                <a:path w="3187065" h="2350770">
                  <a:moveTo>
                    <a:pt x="1663026" y="2350670"/>
                  </a:moveTo>
                  <a:lnTo>
                    <a:pt x="1520151" y="2350670"/>
                  </a:lnTo>
                  <a:lnTo>
                    <a:pt x="1520151" y="2303045"/>
                  </a:lnTo>
                  <a:lnTo>
                    <a:pt x="1663026" y="2303045"/>
                  </a:lnTo>
                  <a:lnTo>
                    <a:pt x="1663026" y="2350670"/>
                  </a:lnTo>
                  <a:close/>
                </a:path>
                <a:path w="3187065" h="2350770">
                  <a:moveTo>
                    <a:pt x="1472526" y="2350670"/>
                  </a:moveTo>
                  <a:lnTo>
                    <a:pt x="1382512" y="2350670"/>
                  </a:lnTo>
                  <a:lnTo>
                    <a:pt x="1365386" y="2349397"/>
                  </a:lnTo>
                  <a:lnTo>
                    <a:pt x="1349074" y="2345579"/>
                  </a:lnTo>
                  <a:lnTo>
                    <a:pt x="1333578" y="2339214"/>
                  </a:lnTo>
                  <a:lnTo>
                    <a:pt x="1318897" y="2330304"/>
                  </a:lnTo>
                  <a:lnTo>
                    <a:pt x="1346555" y="2291534"/>
                  </a:lnTo>
                  <a:lnTo>
                    <a:pt x="1354854" y="2296570"/>
                  </a:lnTo>
                  <a:lnTo>
                    <a:pt x="1363612" y="2300167"/>
                  </a:lnTo>
                  <a:lnTo>
                    <a:pt x="1372832" y="2302326"/>
                  </a:lnTo>
                  <a:lnTo>
                    <a:pt x="1382512" y="2303045"/>
                  </a:lnTo>
                  <a:lnTo>
                    <a:pt x="1472526" y="2303045"/>
                  </a:lnTo>
                  <a:lnTo>
                    <a:pt x="1472526" y="2350670"/>
                  </a:lnTo>
                  <a:close/>
                </a:path>
                <a:path w="3187065" h="2350770">
                  <a:moveTo>
                    <a:pt x="1281243" y="2282883"/>
                  </a:moveTo>
                  <a:lnTo>
                    <a:pt x="1277626" y="2272752"/>
                  </a:lnTo>
                  <a:lnTo>
                    <a:pt x="1275042" y="2262417"/>
                  </a:lnTo>
                  <a:lnTo>
                    <a:pt x="1273492" y="2251877"/>
                  </a:lnTo>
                  <a:lnTo>
                    <a:pt x="1272975" y="2241133"/>
                  </a:lnTo>
                  <a:lnTo>
                    <a:pt x="1272975" y="2131564"/>
                  </a:lnTo>
                  <a:lnTo>
                    <a:pt x="1320600" y="2131564"/>
                  </a:lnTo>
                  <a:lnTo>
                    <a:pt x="1320600" y="2249307"/>
                  </a:lnTo>
                  <a:lnTo>
                    <a:pt x="1322158" y="2257173"/>
                  </a:lnTo>
                  <a:lnTo>
                    <a:pt x="1325273" y="2264731"/>
                  </a:lnTo>
                  <a:lnTo>
                    <a:pt x="1281243" y="2282883"/>
                  </a:lnTo>
                  <a:close/>
                </a:path>
                <a:path w="3187065" h="2350770">
                  <a:moveTo>
                    <a:pt x="1320600" y="2083939"/>
                  </a:moveTo>
                  <a:lnTo>
                    <a:pt x="1272975" y="2083939"/>
                  </a:lnTo>
                  <a:lnTo>
                    <a:pt x="1272975" y="1941064"/>
                  </a:lnTo>
                  <a:lnTo>
                    <a:pt x="1320600" y="1941064"/>
                  </a:lnTo>
                  <a:lnTo>
                    <a:pt x="1320600" y="2083939"/>
                  </a:lnTo>
                  <a:close/>
                </a:path>
                <a:path w="3187065" h="2350770">
                  <a:moveTo>
                    <a:pt x="1320600" y="1893439"/>
                  </a:moveTo>
                  <a:lnTo>
                    <a:pt x="1272975" y="1893439"/>
                  </a:lnTo>
                  <a:lnTo>
                    <a:pt x="1272975" y="1750564"/>
                  </a:lnTo>
                  <a:lnTo>
                    <a:pt x="1320600" y="1750564"/>
                  </a:lnTo>
                  <a:lnTo>
                    <a:pt x="1320600" y="1893439"/>
                  </a:lnTo>
                  <a:close/>
                </a:path>
                <a:path w="3187065" h="2350770">
                  <a:moveTo>
                    <a:pt x="1320600" y="1702939"/>
                  </a:moveTo>
                  <a:lnTo>
                    <a:pt x="1272975" y="1702939"/>
                  </a:lnTo>
                  <a:lnTo>
                    <a:pt x="1272975" y="1560064"/>
                  </a:lnTo>
                  <a:lnTo>
                    <a:pt x="1320600" y="1560064"/>
                  </a:lnTo>
                  <a:lnTo>
                    <a:pt x="1320600" y="1702939"/>
                  </a:lnTo>
                  <a:close/>
                </a:path>
                <a:path w="3187065" h="2350770">
                  <a:moveTo>
                    <a:pt x="1320600" y="1512439"/>
                  </a:moveTo>
                  <a:lnTo>
                    <a:pt x="1272975" y="1512439"/>
                  </a:lnTo>
                  <a:lnTo>
                    <a:pt x="1272975" y="1369564"/>
                  </a:lnTo>
                  <a:lnTo>
                    <a:pt x="1320600" y="1369564"/>
                  </a:lnTo>
                  <a:lnTo>
                    <a:pt x="1320600" y="1512439"/>
                  </a:lnTo>
                  <a:close/>
                </a:path>
                <a:path w="3187065" h="2350770">
                  <a:moveTo>
                    <a:pt x="1320600" y="1321939"/>
                  </a:moveTo>
                  <a:lnTo>
                    <a:pt x="1272975" y="1321939"/>
                  </a:lnTo>
                  <a:lnTo>
                    <a:pt x="1272975" y="1179064"/>
                  </a:lnTo>
                  <a:lnTo>
                    <a:pt x="1320600" y="1179064"/>
                  </a:lnTo>
                  <a:lnTo>
                    <a:pt x="1320600" y="1321939"/>
                  </a:lnTo>
                  <a:close/>
                </a:path>
                <a:path w="3187065" h="2350770">
                  <a:moveTo>
                    <a:pt x="1320600" y="1131439"/>
                  </a:moveTo>
                  <a:lnTo>
                    <a:pt x="1272975" y="1131439"/>
                  </a:lnTo>
                  <a:lnTo>
                    <a:pt x="1272975" y="998450"/>
                  </a:lnTo>
                  <a:lnTo>
                    <a:pt x="1272721" y="995199"/>
                  </a:lnTo>
                  <a:lnTo>
                    <a:pt x="1272214" y="991985"/>
                  </a:lnTo>
                  <a:lnTo>
                    <a:pt x="1319258" y="984564"/>
                  </a:lnTo>
                  <a:lnTo>
                    <a:pt x="1320152" y="990236"/>
                  </a:lnTo>
                  <a:lnTo>
                    <a:pt x="1320540" y="995199"/>
                  </a:lnTo>
                  <a:lnTo>
                    <a:pt x="1320600" y="1131439"/>
                  </a:lnTo>
                  <a:close/>
                </a:path>
                <a:path w="3187065" h="2350770">
                  <a:moveTo>
                    <a:pt x="1257857" y="961198"/>
                  </a:moveTo>
                  <a:lnTo>
                    <a:pt x="1247981" y="951848"/>
                  </a:lnTo>
                  <a:lnTo>
                    <a:pt x="1236889" y="945170"/>
                  </a:lnTo>
                  <a:lnTo>
                    <a:pt x="1224583" y="941162"/>
                  </a:lnTo>
                  <a:lnTo>
                    <a:pt x="1211062" y="939827"/>
                  </a:lnTo>
                  <a:lnTo>
                    <a:pt x="1141196" y="939827"/>
                  </a:lnTo>
                  <a:lnTo>
                    <a:pt x="1141196" y="892202"/>
                  </a:lnTo>
                  <a:lnTo>
                    <a:pt x="1211062" y="892202"/>
                  </a:lnTo>
                  <a:lnTo>
                    <a:pt x="1234982" y="894564"/>
                  </a:lnTo>
                  <a:lnTo>
                    <a:pt x="1256751" y="901649"/>
                  </a:lnTo>
                  <a:lnTo>
                    <a:pt x="1276368" y="913459"/>
                  </a:lnTo>
                  <a:lnTo>
                    <a:pt x="1293833" y="929992"/>
                  </a:lnTo>
                  <a:lnTo>
                    <a:pt x="1257857" y="961198"/>
                  </a:lnTo>
                  <a:close/>
                </a:path>
                <a:path w="3187065" h="2350770">
                  <a:moveTo>
                    <a:pt x="1093571" y="939827"/>
                  </a:moveTo>
                  <a:lnTo>
                    <a:pt x="950696" y="939827"/>
                  </a:lnTo>
                  <a:lnTo>
                    <a:pt x="950696" y="892202"/>
                  </a:lnTo>
                  <a:lnTo>
                    <a:pt x="1093571" y="892202"/>
                  </a:lnTo>
                  <a:lnTo>
                    <a:pt x="1093571" y="939827"/>
                  </a:lnTo>
                  <a:close/>
                </a:path>
                <a:path w="3187065" h="2350770">
                  <a:moveTo>
                    <a:pt x="903071" y="939827"/>
                  </a:moveTo>
                  <a:lnTo>
                    <a:pt x="760196" y="939827"/>
                  </a:lnTo>
                  <a:lnTo>
                    <a:pt x="760196" y="892202"/>
                  </a:lnTo>
                  <a:lnTo>
                    <a:pt x="903071" y="892202"/>
                  </a:lnTo>
                  <a:lnTo>
                    <a:pt x="903071" y="939827"/>
                  </a:lnTo>
                  <a:close/>
                </a:path>
                <a:path w="3187065" h="2350770">
                  <a:moveTo>
                    <a:pt x="712571" y="939827"/>
                  </a:moveTo>
                  <a:lnTo>
                    <a:pt x="569696" y="939827"/>
                  </a:lnTo>
                  <a:lnTo>
                    <a:pt x="569696" y="892202"/>
                  </a:lnTo>
                  <a:lnTo>
                    <a:pt x="712571" y="892202"/>
                  </a:lnTo>
                  <a:lnTo>
                    <a:pt x="712571" y="939827"/>
                  </a:lnTo>
                  <a:close/>
                </a:path>
                <a:path w="3187065" h="2350770">
                  <a:moveTo>
                    <a:pt x="522071" y="939827"/>
                  </a:moveTo>
                  <a:lnTo>
                    <a:pt x="379196" y="939827"/>
                  </a:lnTo>
                  <a:lnTo>
                    <a:pt x="379196" y="892202"/>
                  </a:lnTo>
                  <a:lnTo>
                    <a:pt x="522071" y="892202"/>
                  </a:lnTo>
                  <a:lnTo>
                    <a:pt x="522071" y="939827"/>
                  </a:lnTo>
                  <a:close/>
                </a:path>
                <a:path w="3187065" h="2350770">
                  <a:moveTo>
                    <a:pt x="331571" y="939827"/>
                  </a:moveTo>
                  <a:lnTo>
                    <a:pt x="188696" y="939827"/>
                  </a:lnTo>
                  <a:lnTo>
                    <a:pt x="188696" y="892202"/>
                  </a:lnTo>
                  <a:lnTo>
                    <a:pt x="331571" y="892202"/>
                  </a:lnTo>
                  <a:lnTo>
                    <a:pt x="331571" y="939827"/>
                  </a:lnTo>
                  <a:close/>
                </a:path>
                <a:path w="3187065" h="2350770">
                  <a:moveTo>
                    <a:pt x="141071" y="939827"/>
                  </a:moveTo>
                  <a:lnTo>
                    <a:pt x="109537" y="939827"/>
                  </a:lnTo>
                  <a:lnTo>
                    <a:pt x="91288" y="938394"/>
                  </a:lnTo>
                  <a:lnTo>
                    <a:pt x="42479" y="916907"/>
                  </a:lnTo>
                  <a:lnTo>
                    <a:pt x="9856" y="875961"/>
                  </a:lnTo>
                  <a:lnTo>
                    <a:pt x="3839" y="859116"/>
                  </a:lnTo>
                  <a:lnTo>
                    <a:pt x="49791" y="846607"/>
                  </a:lnTo>
                  <a:lnTo>
                    <a:pt x="58180" y="866555"/>
                  </a:lnTo>
                  <a:lnTo>
                    <a:pt x="70934" y="880803"/>
                  </a:lnTo>
                  <a:lnTo>
                    <a:pt x="88053" y="889352"/>
                  </a:lnTo>
                  <a:lnTo>
                    <a:pt x="109537" y="892202"/>
                  </a:lnTo>
                  <a:lnTo>
                    <a:pt x="141071" y="892202"/>
                  </a:lnTo>
                  <a:lnTo>
                    <a:pt x="141071" y="939827"/>
                  </a:lnTo>
                  <a:close/>
                </a:path>
                <a:path w="3187065" h="2350770">
                  <a:moveTo>
                    <a:pt x="47624" y="805133"/>
                  </a:moveTo>
                  <a:lnTo>
                    <a:pt x="0" y="805133"/>
                  </a:lnTo>
                  <a:lnTo>
                    <a:pt x="0" y="662258"/>
                  </a:lnTo>
                  <a:lnTo>
                    <a:pt x="47624" y="662258"/>
                  </a:lnTo>
                  <a:lnTo>
                    <a:pt x="47624" y="805133"/>
                  </a:lnTo>
                  <a:close/>
                </a:path>
                <a:path w="3187065" h="2350770">
                  <a:moveTo>
                    <a:pt x="47624" y="614633"/>
                  </a:moveTo>
                  <a:lnTo>
                    <a:pt x="0" y="614633"/>
                  </a:lnTo>
                  <a:lnTo>
                    <a:pt x="0" y="471758"/>
                  </a:lnTo>
                  <a:lnTo>
                    <a:pt x="47624" y="471758"/>
                  </a:lnTo>
                  <a:lnTo>
                    <a:pt x="47624" y="614633"/>
                  </a:lnTo>
                  <a:close/>
                </a:path>
                <a:path w="3187065" h="2350770">
                  <a:moveTo>
                    <a:pt x="47624" y="424133"/>
                  </a:moveTo>
                  <a:lnTo>
                    <a:pt x="0" y="424133"/>
                  </a:lnTo>
                  <a:lnTo>
                    <a:pt x="0" y="281258"/>
                  </a:lnTo>
                  <a:lnTo>
                    <a:pt x="47624" y="281258"/>
                  </a:lnTo>
                  <a:lnTo>
                    <a:pt x="47624" y="424133"/>
                  </a:lnTo>
                  <a:close/>
                </a:path>
                <a:path w="3187065" h="2350770">
                  <a:moveTo>
                    <a:pt x="47624" y="233633"/>
                  </a:moveTo>
                  <a:lnTo>
                    <a:pt x="0" y="233633"/>
                  </a:lnTo>
                  <a:lnTo>
                    <a:pt x="0" y="90758"/>
                  </a:lnTo>
                  <a:lnTo>
                    <a:pt x="47624" y="90758"/>
                  </a:lnTo>
                  <a:lnTo>
                    <a:pt x="47624" y="233633"/>
                  </a:lnTo>
                  <a:close/>
                </a:path>
                <a:path w="3187065" h="2350770">
                  <a:moveTo>
                    <a:pt x="47624" y="43133"/>
                  </a:moveTo>
                  <a:lnTo>
                    <a:pt x="0" y="43133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431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00384" y="5896440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0" y="142874"/>
                  </a:moveTo>
                  <a:lnTo>
                    <a:pt x="95249" y="71437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71740" y="3598526"/>
              <a:ext cx="2919095" cy="2393315"/>
            </a:xfrm>
            <a:custGeom>
              <a:avLst/>
              <a:gdLst/>
              <a:ahLst/>
              <a:cxnLst/>
              <a:rect l="l" t="t" r="r" b="b"/>
              <a:pathLst>
                <a:path w="2919095" h="2393315">
                  <a:moveTo>
                    <a:pt x="142874" y="2393163"/>
                  </a:moveTo>
                  <a:lnTo>
                    <a:pt x="0" y="2393163"/>
                  </a:lnTo>
                  <a:lnTo>
                    <a:pt x="0" y="2345538"/>
                  </a:lnTo>
                  <a:lnTo>
                    <a:pt x="142874" y="2345538"/>
                  </a:lnTo>
                  <a:lnTo>
                    <a:pt x="142874" y="2393163"/>
                  </a:lnTo>
                  <a:close/>
                </a:path>
                <a:path w="2919095" h="2393315">
                  <a:moveTo>
                    <a:pt x="333374" y="2393163"/>
                  </a:moveTo>
                  <a:lnTo>
                    <a:pt x="190499" y="2393163"/>
                  </a:lnTo>
                  <a:lnTo>
                    <a:pt x="190499" y="2345538"/>
                  </a:lnTo>
                  <a:lnTo>
                    <a:pt x="333374" y="2345538"/>
                  </a:lnTo>
                  <a:lnTo>
                    <a:pt x="333374" y="2393163"/>
                  </a:lnTo>
                  <a:close/>
                </a:path>
                <a:path w="2919095" h="2393315">
                  <a:moveTo>
                    <a:pt x="523874" y="2393163"/>
                  </a:moveTo>
                  <a:lnTo>
                    <a:pt x="380999" y="2393163"/>
                  </a:lnTo>
                  <a:lnTo>
                    <a:pt x="380999" y="2345538"/>
                  </a:lnTo>
                  <a:lnTo>
                    <a:pt x="523874" y="2345538"/>
                  </a:lnTo>
                  <a:lnTo>
                    <a:pt x="523874" y="2393163"/>
                  </a:lnTo>
                  <a:close/>
                </a:path>
                <a:path w="2919095" h="2393315">
                  <a:moveTo>
                    <a:pt x="714374" y="2393163"/>
                  </a:moveTo>
                  <a:lnTo>
                    <a:pt x="571500" y="2393163"/>
                  </a:lnTo>
                  <a:lnTo>
                    <a:pt x="571500" y="2345538"/>
                  </a:lnTo>
                  <a:lnTo>
                    <a:pt x="714374" y="2345538"/>
                  </a:lnTo>
                  <a:lnTo>
                    <a:pt x="714374" y="2393163"/>
                  </a:lnTo>
                  <a:close/>
                </a:path>
                <a:path w="2919095" h="2393315">
                  <a:moveTo>
                    <a:pt x="904874" y="2393163"/>
                  </a:moveTo>
                  <a:lnTo>
                    <a:pt x="761999" y="2393163"/>
                  </a:lnTo>
                  <a:lnTo>
                    <a:pt x="761999" y="2345538"/>
                  </a:lnTo>
                  <a:lnTo>
                    <a:pt x="904874" y="2345538"/>
                  </a:lnTo>
                  <a:lnTo>
                    <a:pt x="904874" y="2393163"/>
                  </a:lnTo>
                  <a:close/>
                </a:path>
                <a:path w="2919095" h="2393315">
                  <a:moveTo>
                    <a:pt x="1095374" y="2393163"/>
                  </a:moveTo>
                  <a:lnTo>
                    <a:pt x="952499" y="2393163"/>
                  </a:lnTo>
                  <a:lnTo>
                    <a:pt x="952499" y="2345538"/>
                  </a:lnTo>
                  <a:lnTo>
                    <a:pt x="1095374" y="2345538"/>
                  </a:lnTo>
                  <a:lnTo>
                    <a:pt x="1095374" y="2393163"/>
                  </a:lnTo>
                  <a:close/>
                </a:path>
                <a:path w="2919095" h="2393315">
                  <a:moveTo>
                    <a:pt x="1285874" y="2393163"/>
                  </a:moveTo>
                  <a:lnTo>
                    <a:pt x="1143000" y="2393163"/>
                  </a:lnTo>
                  <a:lnTo>
                    <a:pt x="1143000" y="2345538"/>
                  </a:lnTo>
                  <a:lnTo>
                    <a:pt x="1285874" y="2345538"/>
                  </a:lnTo>
                  <a:lnTo>
                    <a:pt x="1285874" y="2393163"/>
                  </a:lnTo>
                  <a:close/>
                </a:path>
                <a:path w="2919095" h="2393315">
                  <a:moveTo>
                    <a:pt x="1476374" y="2393163"/>
                  </a:moveTo>
                  <a:lnTo>
                    <a:pt x="1333499" y="2393163"/>
                  </a:lnTo>
                  <a:lnTo>
                    <a:pt x="1333499" y="2345538"/>
                  </a:lnTo>
                  <a:lnTo>
                    <a:pt x="1476374" y="2345538"/>
                  </a:lnTo>
                  <a:lnTo>
                    <a:pt x="1476374" y="2393163"/>
                  </a:lnTo>
                  <a:close/>
                </a:path>
                <a:path w="2919095" h="2393315">
                  <a:moveTo>
                    <a:pt x="1666874" y="2393163"/>
                  </a:moveTo>
                  <a:lnTo>
                    <a:pt x="1523999" y="2393163"/>
                  </a:lnTo>
                  <a:lnTo>
                    <a:pt x="1523999" y="2345538"/>
                  </a:lnTo>
                  <a:lnTo>
                    <a:pt x="1666874" y="2345538"/>
                  </a:lnTo>
                  <a:lnTo>
                    <a:pt x="1666874" y="2393163"/>
                  </a:lnTo>
                  <a:close/>
                </a:path>
                <a:path w="2919095" h="2393315">
                  <a:moveTo>
                    <a:pt x="1789710" y="2393163"/>
                  </a:moveTo>
                  <a:lnTo>
                    <a:pt x="1714499" y="2393163"/>
                  </a:lnTo>
                  <a:lnTo>
                    <a:pt x="1714499" y="2345538"/>
                  </a:lnTo>
                  <a:lnTo>
                    <a:pt x="1789710" y="2345538"/>
                  </a:lnTo>
                  <a:lnTo>
                    <a:pt x="1802207" y="2344380"/>
                  </a:lnTo>
                  <a:lnTo>
                    <a:pt x="1813734" y="2340907"/>
                  </a:lnTo>
                  <a:lnTo>
                    <a:pt x="1824290" y="2335117"/>
                  </a:lnTo>
                  <a:lnTo>
                    <a:pt x="1833876" y="2327013"/>
                  </a:lnTo>
                  <a:lnTo>
                    <a:pt x="1867848" y="2360390"/>
                  </a:lnTo>
                  <a:lnTo>
                    <a:pt x="1850890" y="2374728"/>
                  </a:lnTo>
                  <a:lnTo>
                    <a:pt x="1832214" y="2384970"/>
                  </a:lnTo>
                  <a:lnTo>
                    <a:pt x="1811820" y="2391115"/>
                  </a:lnTo>
                  <a:lnTo>
                    <a:pt x="1789710" y="2393163"/>
                  </a:lnTo>
                  <a:close/>
                </a:path>
                <a:path w="2919095" h="2393315">
                  <a:moveTo>
                    <a:pt x="1896620" y="2307557"/>
                  </a:moveTo>
                  <a:lnTo>
                    <a:pt x="1850138" y="2297187"/>
                  </a:lnTo>
                  <a:lnTo>
                    <a:pt x="1851127" y="2292750"/>
                  </a:lnTo>
                  <a:lnTo>
                    <a:pt x="1851622" y="2288230"/>
                  </a:lnTo>
                  <a:lnTo>
                    <a:pt x="1851622" y="2159270"/>
                  </a:lnTo>
                  <a:lnTo>
                    <a:pt x="1899247" y="2159270"/>
                  </a:lnTo>
                  <a:lnTo>
                    <a:pt x="1899135" y="2292750"/>
                  </a:lnTo>
                  <a:lnTo>
                    <a:pt x="1898371" y="2299705"/>
                  </a:lnTo>
                  <a:lnTo>
                    <a:pt x="1896620" y="2307557"/>
                  </a:lnTo>
                  <a:close/>
                </a:path>
                <a:path w="2919095" h="2393315">
                  <a:moveTo>
                    <a:pt x="1899247" y="2111645"/>
                  </a:moveTo>
                  <a:lnTo>
                    <a:pt x="1851622" y="2111645"/>
                  </a:lnTo>
                  <a:lnTo>
                    <a:pt x="1851622" y="1968770"/>
                  </a:lnTo>
                  <a:lnTo>
                    <a:pt x="1899247" y="1968770"/>
                  </a:lnTo>
                  <a:lnTo>
                    <a:pt x="1899247" y="2111645"/>
                  </a:lnTo>
                  <a:close/>
                </a:path>
                <a:path w="2919095" h="2393315">
                  <a:moveTo>
                    <a:pt x="1899247" y="1921145"/>
                  </a:moveTo>
                  <a:lnTo>
                    <a:pt x="1851622" y="1921145"/>
                  </a:lnTo>
                  <a:lnTo>
                    <a:pt x="1851622" y="1778270"/>
                  </a:lnTo>
                  <a:lnTo>
                    <a:pt x="1899247" y="1778270"/>
                  </a:lnTo>
                  <a:lnTo>
                    <a:pt x="1899247" y="1921145"/>
                  </a:lnTo>
                  <a:close/>
                </a:path>
                <a:path w="2919095" h="2393315">
                  <a:moveTo>
                    <a:pt x="1899247" y="1730645"/>
                  </a:moveTo>
                  <a:lnTo>
                    <a:pt x="1851622" y="1730645"/>
                  </a:lnTo>
                  <a:lnTo>
                    <a:pt x="1851622" y="1587770"/>
                  </a:lnTo>
                  <a:lnTo>
                    <a:pt x="1899247" y="1587770"/>
                  </a:lnTo>
                  <a:lnTo>
                    <a:pt x="1899247" y="1730645"/>
                  </a:lnTo>
                  <a:close/>
                </a:path>
                <a:path w="2919095" h="2393315">
                  <a:moveTo>
                    <a:pt x="1899247" y="1540145"/>
                  </a:moveTo>
                  <a:lnTo>
                    <a:pt x="1851622" y="1540145"/>
                  </a:lnTo>
                  <a:lnTo>
                    <a:pt x="1851622" y="1397270"/>
                  </a:lnTo>
                  <a:lnTo>
                    <a:pt x="1899247" y="1397270"/>
                  </a:lnTo>
                  <a:lnTo>
                    <a:pt x="1899247" y="1540145"/>
                  </a:lnTo>
                  <a:close/>
                </a:path>
                <a:path w="2919095" h="2393315">
                  <a:moveTo>
                    <a:pt x="1899247" y="1349645"/>
                  </a:moveTo>
                  <a:lnTo>
                    <a:pt x="1851622" y="1349645"/>
                  </a:lnTo>
                  <a:lnTo>
                    <a:pt x="1851622" y="1206770"/>
                  </a:lnTo>
                  <a:lnTo>
                    <a:pt x="1899247" y="1206770"/>
                  </a:lnTo>
                  <a:lnTo>
                    <a:pt x="1899247" y="1349645"/>
                  </a:lnTo>
                  <a:close/>
                </a:path>
                <a:path w="2919095" h="2393315">
                  <a:moveTo>
                    <a:pt x="1899247" y="1159145"/>
                  </a:moveTo>
                  <a:lnTo>
                    <a:pt x="1851622" y="1159145"/>
                  </a:lnTo>
                  <a:lnTo>
                    <a:pt x="1851622" y="1044232"/>
                  </a:lnTo>
                  <a:lnTo>
                    <a:pt x="1851990" y="1035151"/>
                  </a:lnTo>
                  <a:lnTo>
                    <a:pt x="1853093" y="1026209"/>
                  </a:lnTo>
                  <a:lnTo>
                    <a:pt x="1854932" y="1017406"/>
                  </a:lnTo>
                  <a:lnTo>
                    <a:pt x="1857506" y="1008742"/>
                  </a:lnTo>
                  <a:lnTo>
                    <a:pt x="1902564" y="1024166"/>
                  </a:lnTo>
                  <a:lnTo>
                    <a:pt x="1900353" y="1030627"/>
                  </a:lnTo>
                  <a:lnTo>
                    <a:pt x="1899247" y="1037315"/>
                  </a:lnTo>
                  <a:lnTo>
                    <a:pt x="1899247" y="1159145"/>
                  </a:lnTo>
                  <a:close/>
                </a:path>
                <a:path w="2919095" h="2393315">
                  <a:moveTo>
                    <a:pt x="1922049" y="996234"/>
                  </a:moveTo>
                  <a:lnTo>
                    <a:pt x="1891935" y="959338"/>
                  </a:lnTo>
                  <a:lnTo>
                    <a:pt x="1907584" y="948557"/>
                  </a:lnTo>
                  <a:lnTo>
                    <a:pt x="1924338" y="940856"/>
                  </a:lnTo>
                  <a:lnTo>
                    <a:pt x="1942196" y="936235"/>
                  </a:lnTo>
                  <a:lnTo>
                    <a:pt x="1961160" y="934695"/>
                  </a:lnTo>
                  <a:lnTo>
                    <a:pt x="2045812" y="934695"/>
                  </a:lnTo>
                  <a:lnTo>
                    <a:pt x="2045812" y="982320"/>
                  </a:lnTo>
                  <a:lnTo>
                    <a:pt x="1961160" y="982320"/>
                  </a:lnTo>
                  <a:lnTo>
                    <a:pt x="1950442" y="983189"/>
                  </a:lnTo>
                  <a:lnTo>
                    <a:pt x="1940350" y="985798"/>
                  </a:lnTo>
                  <a:lnTo>
                    <a:pt x="1930886" y="990146"/>
                  </a:lnTo>
                  <a:lnTo>
                    <a:pt x="1922049" y="996234"/>
                  </a:lnTo>
                  <a:close/>
                </a:path>
                <a:path w="2919095" h="2393315">
                  <a:moveTo>
                    <a:pt x="2236312" y="982320"/>
                  </a:moveTo>
                  <a:lnTo>
                    <a:pt x="2093437" y="982320"/>
                  </a:lnTo>
                  <a:lnTo>
                    <a:pt x="2093437" y="934695"/>
                  </a:lnTo>
                  <a:lnTo>
                    <a:pt x="2236312" y="934695"/>
                  </a:lnTo>
                  <a:lnTo>
                    <a:pt x="2236312" y="982320"/>
                  </a:lnTo>
                  <a:close/>
                </a:path>
                <a:path w="2919095" h="2393315">
                  <a:moveTo>
                    <a:pt x="2426812" y="982320"/>
                  </a:moveTo>
                  <a:lnTo>
                    <a:pt x="2283937" y="982320"/>
                  </a:lnTo>
                  <a:lnTo>
                    <a:pt x="2283937" y="934695"/>
                  </a:lnTo>
                  <a:lnTo>
                    <a:pt x="2426812" y="934695"/>
                  </a:lnTo>
                  <a:lnTo>
                    <a:pt x="2426812" y="982320"/>
                  </a:lnTo>
                  <a:close/>
                </a:path>
                <a:path w="2919095" h="2393315">
                  <a:moveTo>
                    <a:pt x="2617312" y="982320"/>
                  </a:moveTo>
                  <a:lnTo>
                    <a:pt x="2474437" y="982320"/>
                  </a:lnTo>
                  <a:lnTo>
                    <a:pt x="2474437" y="934695"/>
                  </a:lnTo>
                  <a:lnTo>
                    <a:pt x="2617312" y="934695"/>
                  </a:lnTo>
                  <a:lnTo>
                    <a:pt x="2617312" y="982320"/>
                  </a:lnTo>
                  <a:close/>
                </a:path>
                <a:path w="2919095" h="2393315">
                  <a:moveTo>
                    <a:pt x="2807812" y="982320"/>
                  </a:moveTo>
                  <a:lnTo>
                    <a:pt x="2664937" y="982320"/>
                  </a:lnTo>
                  <a:lnTo>
                    <a:pt x="2664937" y="934695"/>
                  </a:lnTo>
                  <a:lnTo>
                    <a:pt x="2807812" y="934695"/>
                  </a:lnTo>
                  <a:lnTo>
                    <a:pt x="2807812" y="982320"/>
                  </a:lnTo>
                  <a:close/>
                </a:path>
                <a:path w="2919095" h="2393315">
                  <a:moveTo>
                    <a:pt x="2865845" y="966734"/>
                  </a:moveTo>
                  <a:lnTo>
                    <a:pt x="2841321" y="925908"/>
                  </a:lnTo>
                  <a:lnTo>
                    <a:pt x="2854488" y="915809"/>
                  </a:lnTo>
                  <a:lnTo>
                    <a:pt x="2863892" y="903588"/>
                  </a:lnTo>
                  <a:lnTo>
                    <a:pt x="2869535" y="889246"/>
                  </a:lnTo>
                  <a:lnTo>
                    <a:pt x="2871416" y="872782"/>
                  </a:lnTo>
                  <a:lnTo>
                    <a:pt x="2871416" y="817783"/>
                  </a:lnTo>
                  <a:lnTo>
                    <a:pt x="2919041" y="817783"/>
                  </a:lnTo>
                  <a:lnTo>
                    <a:pt x="2919041" y="872782"/>
                  </a:lnTo>
                  <a:lnTo>
                    <a:pt x="2915716" y="901903"/>
                  </a:lnTo>
                  <a:lnTo>
                    <a:pt x="2905742" y="927268"/>
                  </a:lnTo>
                  <a:lnTo>
                    <a:pt x="2889118" y="948879"/>
                  </a:lnTo>
                  <a:lnTo>
                    <a:pt x="2865845" y="966734"/>
                  </a:lnTo>
                  <a:close/>
                </a:path>
                <a:path w="2919095" h="2393315">
                  <a:moveTo>
                    <a:pt x="2919041" y="770158"/>
                  </a:moveTo>
                  <a:lnTo>
                    <a:pt x="2871416" y="770158"/>
                  </a:lnTo>
                  <a:lnTo>
                    <a:pt x="2871416" y="627283"/>
                  </a:lnTo>
                  <a:lnTo>
                    <a:pt x="2919041" y="627283"/>
                  </a:lnTo>
                  <a:lnTo>
                    <a:pt x="2919041" y="770158"/>
                  </a:lnTo>
                  <a:close/>
                </a:path>
                <a:path w="2919095" h="2393315">
                  <a:moveTo>
                    <a:pt x="2919041" y="579658"/>
                  </a:moveTo>
                  <a:lnTo>
                    <a:pt x="2871416" y="579658"/>
                  </a:lnTo>
                  <a:lnTo>
                    <a:pt x="2871416" y="436783"/>
                  </a:lnTo>
                  <a:lnTo>
                    <a:pt x="2919041" y="436783"/>
                  </a:lnTo>
                  <a:lnTo>
                    <a:pt x="2919041" y="579658"/>
                  </a:lnTo>
                  <a:close/>
                </a:path>
                <a:path w="2919095" h="2393315">
                  <a:moveTo>
                    <a:pt x="2919041" y="389158"/>
                  </a:moveTo>
                  <a:lnTo>
                    <a:pt x="2871416" y="389158"/>
                  </a:lnTo>
                  <a:lnTo>
                    <a:pt x="2871416" y="246283"/>
                  </a:lnTo>
                  <a:lnTo>
                    <a:pt x="2919041" y="246283"/>
                  </a:lnTo>
                  <a:lnTo>
                    <a:pt x="2919041" y="389158"/>
                  </a:lnTo>
                  <a:close/>
                </a:path>
                <a:path w="2919095" h="2393315">
                  <a:moveTo>
                    <a:pt x="2919041" y="198658"/>
                  </a:moveTo>
                  <a:lnTo>
                    <a:pt x="2871416" y="198658"/>
                  </a:lnTo>
                  <a:lnTo>
                    <a:pt x="2871416" y="55783"/>
                  </a:lnTo>
                  <a:lnTo>
                    <a:pt x="2919041" y="55783"/>
                  </a:lnTo>
                  <a:lnTo>
                    <a:pt x="2919041" y="198658"/>
                  </a:lnTo>
                  <a:close/>
                </a:path>
                <a:path w="2919095" h="2393315">
                  <a:moveTo>
                    <a:pt x="2919041" y="8158"/>
                  </a:moveTo>
                  <a:lnTo>
                    <a:pt x="2871416" y="8158"/>
                  </a:lnTo>
                  <a:lnTo>
                    <a:pt x="2871416" y="0"/>
                  </a:lnTo>
                  <a:lnTo>
                    <a:pt x="2919041" y="0"/>
                  </a:lnTo>
                  <a:lnTo>
                    <a:pt x="2919041" y="8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71740" y="5896439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95249" y="0"/>
                  </a:moveTo>
                  <a:lnTo>
                    <a:pt x="0" y="71437"/>
                  </a:lnTo>
                  <a:lnTo>
                    <a:pt x="95249" y="142874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66850" y="3645699"/>
              <a:ext cx="2077085" cy="4034790"/>
            </a:xfrm>
            <a:custGeom>
              <a:avLst/>
              <a:gdLst/>
              <a:ahLst/>
              <a:cxnLst/>
              <a:rect l="l" t="t" r="r" b="b"/>
              <a:pathLst>
                <a:path w="2077084" h="4034790">
                  <a:moveTo>
                    <a:pt x="142874" y="4034347"/>
                  </a:moveTo>
                  <a:lnTo>
                    <a:pt x="0" y="4034347"/>
                  </a:lnTo>
                  <a:lnTo>
                    <a:pt x="0" y="3986722"/>
                  </a:lnTo>
                  <a:lnTo>
                    <a:pt x="142874" y="3986722"/>
                  </a:lnTo>
                  <a:lnTo>
                    <a:pt x="142874" y="4034347"/>
                  </a:lnTo>
                  <a:close/>
                </a:path>
                <a:path w="2077084" h="4034790">
                  <a:moveTo>
                    <a:pt x="333374" y="4034347"/>
                  </a:moveTo>
                  <a:lnTo>
                    <a:pt x="190499" y="4034347"/>
                  </a:lnTo>
                  <a:lnTo>
                    <a:pt x="190499" y="3986722"/>
                  </a:lnTo>
                  <a:lnTo>
                    <a:pt x="333374" y="3986722"/>
                  </a:lnTo>
                  <a:lnTo>
                    <a:pt x="333374" y="4034347"/>
                  </a:lnTo>
                  <a:close/>
                </a:path>
                <a:path w="2077084" h="4034790">
                  <a:moveTo>
                    <a:pt x="523874" y="4034347"/>
                  </a:moveTo>
                  <a:lnTo>
                    <a:pt x="380999" y="4034347"/>
                  </a:lnTo>
                  <a:lnTo>
                    <a:pt x="380999" y="3986722"/>
                  </a:lnTo>
                  <a:lnTo>
                    <a:pt x="523874" y="3986722"/>
                  </a:lnTo>
                  <a:lnTo>
                    <a:pt x="523874" y="4034347"/>
                  </a:lnTo>
                  <a:close/>
                </a:path>
                <a:path w="2077084" h="4034790">
                  <a:moveTo>
                    <a:pt x="714374" y="4034347"/>
                  </a:moveTo>
                  <a:lnTo>
                    <a:pt x="571499" y="4034347"/>
                  </a:lnTo>
                  <a:lnTo>
                    <a:pt x="571499" y="3986722"/>
                  </a:lnTo>
                  <a:lnTo>
                    <a:pt x="714374" y="3986722"/>
                  </a:lnTo>
                  <a:lnTo>
                    <a:pt x="714374" y="4034347"/>
                  </a:lnTo>
                  <a:close/>
                </a:path>
                <a:path w="2077084" h="4034790">
                  <a:moveTo>
                    <a:pt x="904874" y="4034347"/>
                  </a:moveTo>
                  <a:lnTo>
                    <a:pt x="761999" y="4034347"/>
                  </a:lnTo>
                  <a:lnTo>
                    <a:pt x="761999" y="3986722"/>
                  </a:lnTo>
                  <a:lnTo>
                    <a:pt x="904874" y="3986722"/>
                  </a:lnTo>
                  <a:lnTo>
                    <a:pt x="904874" y="4034347"/>
                  </a:lnTo>
                  <a:close/>
                </a:path>
                <a:path w="2077084" h="4034790">
                  <a:moveTo>
                    <a:pt x="1015880" y="4034347"/>
                  </a:moveTo>
                  <a:lnTo>
                    <a:pt x="952499" y="4034347"/>
                  </a:lnTo>
                  <a:lnTo>
                    <a:pt x="952499" y="3986722"/>
                  </a:lnTo>
                  <a:lnTo>
                    <a:pt x="1015880" y="3986722"/>
                  </a:lnTo>
                  <a:lnTo>
                    <a:pt x="1030664" y="3985157"/>
                  </a:lnTo>
                  <a:lnTo>
                    <a:pt x="1043883" y="3980462"/>
                  </a:lnTo>
                  <a:lnTo>
                    <a:pt x="1055535" y="3972638"/>
                  </a:lnTo>
                  <a:lnTo>
                    <a:pt x="1065620" y="3961684"/>
                  </a:lnTo>
                  <a:lnTo>
                    <a:pt x="1103848" y="3990088"/>
                  </a:lnTo>
                  <a:lnTo>
                    <a:pt x="1086017" y="4009451"/>
                  </a:lnTo>
                  <a:lnTo>
                    <a:pt x="1065413" y="4023282"/>
                  </a:lnTo>
                  <a:lnTo>
                    <a:pt x="1042033" y="4031581"/>
                  </a:lnTo>
                  <a:lnTo>
                    <a:pt x="1015880" y="4034347"/>
                  </a:lnTo>
                  <a:close/>
                </a:path>
                <a:path w="2077084" h="4034790">
                  <a:moveTo>
                    <a:pt x="1125067" y="3933612"/>
                  </a:moveTo>
                  <a:lnTo>
                    <a:pt x="1077593" y="3929826"/>
                  </a:lnTo>
                  <a:lnTo>
                    <a:pt x="1077726" y="3928162"/>
                  </a:lnTo>
                  <a:lnTo>
                    <a:pt x="1077792" y="3788624"/>
                  </a:lnTo>
                  <a:lnTo>
                    <a:pt x="1125417" y="3788624"/>
                  </a:lnTo>
                  <a:lnTo>
                    <a:pt x="1125300" y="3930688"/>
                  </a:lnTo>
                  <a:lnTo>
                    <a:pt x="1125067" y="3933612"/>
                  </a:lnTo>
                  <a:close/>
                </a:path>
                <a:path w="2077084" h="4034790">
                  <a:moveTo>
                    <a:pt x="1125417" y="3740999"/>
                  </a:moveTo>
                  <a:lnTo>
                    <a:pt x="1077792" y="3740999"/>
                  </a:lnTo>
                  <a:lnTo>
                    <a:pt x="1077792" y="3598124"/>
                  </a:lnTo>
                  <a:lnTo>
                    <a:pt x="1125417" y="3598124"/>
                  </a:lnTo>
                  <a:lnTo>
                    <a:pt x="1125417" y="3740999"/>
                  </a:lnTo>
                  <a:close/>
                </a:path>
                <a:path w="2077084" h="4034790">
                  <a:moveTo>
                    <a:pt x="1125417" y="3550499"/>
                  </a:moveTo>
                  <a:lnTo>
                    <a:pt x="1077792" y="3550499"/>
                  </a:lnTo>
                  <a:lnTo>
                    <a:pt x="1077792" y="3407624"/>
                  </a:lnTo>
                  <a:lnTo>
                    <a:pt x="1125417" y="3407624"/>
                  </a:lnTo>
                  <a:lnTo>
                    <a:pt x="1125417" y="3550499"/>
                  </a:lnTo>
                  <a:close/>
                </a:path>
                <a:path w="2077084" h="4034790">
                  <a:moveTo>
                    <a:pt x="1125417" y="3359999"/>
                  </a:moveTo>
                  <a:lnTo>
                    <a:pt x="1077792" y="3359999"/>
                  </a:lnTo>
                  <a:lnTo>
                    <a:pt x="1077792" y="3217124"/>
                  </a:lnTo>
                  <a:lnTo>
                    <a:pt x="1125417" y="3217124"/>
                  </a:lnTo>
                  <a:lnTo>
                    <a:pt x="1125417" y="3359999"/>
                  </a:lnTo>
                  <a:close/>
                </a:path>
                <a:path w="2077084" h="4034790">
                  <a:moveTo>
                    <a:pt x="1125417" y="3169499"/>
                  </a:moveTo>
                  <a:lnTo>
                    <a:pt x="1077792" y="3169499"/>
                  </a:lnTo>
                  <a:lnTo>
                    <a:pt x="1077792" y="3026624"/>
                  </a:lnTo>
                  <a:lnTo>
                    <a:pt x="1125417" y="3026624"/>
                  </a:lnTo>
                  <a:lnTo>
                    <a:pt x="1125417" y="3169499"/>
                  </a:lnTo>
                  <a:close/>
                </a:path>
                <a:path w="2077084" h="4034790">
                  <a:moveTo>
                    <a:pt x="1125417" y="2978999"/>
                  </a:moveTo>
                  <a:lnTo>
                    <a:pt x="1077792" y="2978999"/>
                  </a:lnTo>
                  <a:lnTo>
                    <a:pt x="1077792" y="2836124"/>
                  </a:lnTo>
                  <a:lnTo>
                    <a:pt x="1125417" y="2836124"/>
                  </a:lnTo>
                  <a:lnTo>
                    <a:pt x="1125417" y="2978999"/>
                  </a:lnTo>
                  <a:close/>
                </a:path>
                <a:path w="2077084" h="4034790">
                  <a:moveTo>
                    <a:pt x="1125417" y="2788499"/>
                  </a:moveTo>
                  <a:lnTo>
                    <a:pt x="1077792" y="2788499"/>
                  </a:lnTo>
                  <a:lnTo>
                    <a:pt x="1077792" y="2645624"/>
                  </a:lnTo>
                  <a:lnTo>
                    <a:pt x="1125417" y="2645624"/>
                  </a:lnTo>
                  <a:lnTo>
                    <a:pt x="1125417" y="2788499"/>
                  </a:lnTo>
                  <a:close/>
                </a:path>
                <a:path w="2077084" h="4034790">
                  <a:moveTo>
                    <a:pt x="1125417" y="2597999"/>
                  </a:moveTo>
                  <a:lnTo>
                    <a:pt x="1077792" y="2597999"/>
                  </a:lnTo>
                  <a:lnTo>
                    <a:pt x="1077792" y="2455124"/>
                  </a:lnTo>
                  <a:lnTo>
                    <a:pt x="1125417" y="2455124"/>
                  </a:lnTo>
                  <a:lnTo>
                    <a:pt x="1125417" y="2597999"/>
                  </a:lnTo>
                  <a:close/>
                </a:path>
                <a:path w="2077084" h="4034790">
                  <a:moveTo>
                    <a:pt x="1125417" y="2407499"/>
                  </a:moveTo>
                  <a:lnTo>
                    <a:pt x="1077792" y="2407499"/>
                  </a:lnTo>
                  <a:lnTo>
                    <a:pt x="1077792" y="2264624"/>
                  </a:lnTo>
                  <a:lnTo>
                    <a:pt x="1125417" y="2264624"/>
                  </a:lnTo>
                  <a:lnTo>
                    <a:pt x="1125417" y="2407499"/>
                  </a:lnTo>
                  <a:close/>
                </a:path>
                <a:path w="2077084" h="4034790">
                  <a:moveTo>
                    <a:pt x="1125417" y="2216999"/>
                  </a:moveTo>
                  <a:lnTo>
                    <a:pt x="1077792" y="2216999"/>
                  </a:lnTo>
                  <a:lnTo>
                    <a:pt x="1077792" y="2074124"/>
                  </a:lnTo>
                  <a:lnTo>
                    <a:pt x="1125417" y="2074124"/>
                  </a:lnTo>
                  <a:lnTo>
                    <a:pt x="1125417" y="2216999"/>
                  </a:lnTo>
                  <a:close/>
                </a:path>
                <a:path w="2077084" h="4034790">
                  <a:moveTo>
                    <a:pt x="1125417" y="2026499"/>
                  </a:moveTo>
                  <a:lnTo>
                    <a:pt x="1077792" y="2026499"/>
                  </a:lnTo>
                  <a:lnTo>
                    <a:pt x="1077792" y="1883624"/>
                  </a:lnTo>
                  <a:lnTo>
                    <a:pt x="1125417" y="1883624"/>
                  </a:lnTo>
                  <a:lnTo>
                    <a:pt x="1125417" y="2026499"/>
                  </a:lnTo>
                  <a:close/>
                </a:path>
                <a:path w="2077084" h="4034790">
                  <a:moveTo>
                    <a:pt x="1125417" y="1835999"/>
                  </a:moveTo>
                  <a:lnTo>
                    <a:pt x="1077792" y="1835999"/>
                  </a:lnTo>
                  <a:lnTo>
                    <a:pt x="1077792" y="1833040"/>
                  </a:lnTo>
                  <a:lnTo>
                    <a:pt x="1085813" y="1790990"/>
                  </a:lnTo>
                  <a:lnTo>
                    <a:pt x="1109875" y="1755585"/>
                  </a:lnTo>
                  <a:lnTo>
                    <a:pt x="1145280" y="1731523"/>
                  </a:lnTo>
                  <a:lnTo>
                    <a:pt x="1187330" y="1723502"/>
                  </a:lnTo>
                  <a:lnTo>
                    <a:pt x="1193436" y="1723502"/>
                  </a:lnTo>
                  <a:lnTo>
                    <a:pt x="1193436" y="1771127"/>
                  </a:lnTo>
                  <a:lnTo>
                    <a:pt x="1187330" y="1771127"/>
                  </a:lnTo>
                  <a:lnTo>
                    <a:pt x="1174976" y="1772260"/>
                  </a:lnTo>
                  <a:lnTo>
                    <a:pt x="1135617" y="1798797"/>
                  </a:lnTo>
                  <a:lnTo>
                    <a:pt x="1125417" y="1833040"/>
                  </a:lnTo>
                  <a:lnTo>
                    <a:pt x="1125417" y="1835999"/>
                  </a:lnTo>
                  <a:close/>
                </a:path>
                <a:path w="2077084" h="4034790">
                  <a:moveTo>
                    <a:pt x="1383936" y="1771127"/>
                  </a:moveTo>
                  <a:lnTo>
                    <a:pt x="1241061" y="1771127"/>
                  </a:lnTo>
                  <a:lnTo>
                    <a:pt x="1241061" y="1723502"/>
                  </a:lnTo>
                  <a:lnTo>
                    <a:pt x="1383936" y="1723502"/>
                  </a:lnTo>
                  <a:lnTo>
                    <a:pt x="1383936" y="1771127"/>
                  </a:lnTo>
                  <a:close/>
                </a:path>
                <a:path w="2077084" h="4034790">
                  <a:moveTo>
                    <a:pt x="1574436" y="1771127"/>
                  </a:moveTo>
                  <a:lnTo>
                    <a:pt x="1431561" y="1771127"/>
                  </a:lnTo>
                  <a:lnTo>
                    <a:pt x="1431561" y="1723502"/>
                  </a:lnTo>
                  <a:lnTo>
                    <a:pt x="1574436" y="1723502"/>
                  </a:lnTo>
                  <a:lnTo>
                    <a:pt x="1574436" y="1771127"/>
                  </a:lnTo>
                  <a:close/>
                </a:path>
                <a:path w="2077084" h="4034790">
                  <a:moveTo>
                    <a:pt x="1764936" y="1771127"/>
                  </a:moveTo>
                  <a:lnTo>
                    <a:pt x="1622061" y="1771127"/>
                  </a:lnTo>
                  <a:lnTo>
                    <a:pt x="1622061" y="1723502"/>
                  </a:lnTo>
                  <a:lnTo>
                    <a:pt x="1764936" y="1723502"/>
                  </a:lnTo>
                  <a:lnTo>
                    <a:pt x="1764936" y="1771127"/>
                  </a:lnTo>
                  <a:close/>
                </a:path>
                <a:path w="2077084" h="4034790">
                  <a:moveTo>
                    <a:pt x="1955436" y="1771127"/>
                  </a:moveTo>
                  <a:lnTo>
                    <a:pt x="1812561" y="1771127"/>
                  </a:lnTo>
                  <a:lnTo>
                    <a:pt x="1812561" y="1723502"/>
                  </a:lnTo>
                  <a:lnTo>
                    <a:pt x="1955436" y="1723502"/>
                  </a:lnTo>
                  <a:lnTo>
                    <a:pt x="1955436" y="1771127"/>
                  </a:lnTo>
                  <a:close/>
                </a:path>
                <a:path w="2077084" h="4034790">
                  <a:moveTo>
                    <a:pt x="2013362" y="1756192"/>
                  </a:moveTo>
                  <a:lnTo>
                    <a:pt x="1989316" y="1715084"/>
                  </a:lnTo>
                  <a:lnTo>
                    <a:pt x="2002754" y="1705003"/>
                  </a:lnTo>
                  <a:lnTo>
                    <a:pt x="2012352" y="1692727"/>
                  </a:lnTo>
                  <a:lnTo>
                    <a:pt x="2018111" y="1678256"/>
                  </a:lnTo>
                  <a:lnTo>
                    <a:pt x="2020031" y="1661590"/>
                  </a:lnTo>
                  <a:lnTo>
                    <a:pt x="2020031" y="1607582"/>
                  </a:lnTo>
                  <a:lnTo>
                    <a:pt x="2067656" y="1607582"/>
                  </a:lnTo>
                  <a:lnTo>
                    <a:pt x="2067656" y="1661590"/>
                  </a:lnTo>
                  <a:lnTo>
                    <a:pt x="2064262" y="1691069"/>
                  </a:lnTo>
                  <a:lnTo>
                    <a:pt x="2054082" y="1716662"/>
                  </a:lnTo>
                  <a:lnTo>
                    <a:pt x="2037115" y="1738370"/>
                  </a:lnTo>
                  <a:lnTo>
                    <a:pt x="2013362" y="1756192"/>
                  </a:lnTo>
                  <a:close/>
                </a:path>
                <a:path w="2077084" h="4034790">
                  <a:moveTo>
                    <a:pt x="2067656" y="1559957"/>
                  </a:moveTo>
                  <a:lnTo>
                    <a:pt x="2020031" y="1559957"/>
                  </a:lnTo>
                  <a:lnTo>
                    <a:pt x="2020031" y="1417082"/>
                  </a:lnTo>
                  <a:lnTo>
                    <a:pt x="2067656" y="1417082"/>
                  </a:lnTo>
                  <a:lnTo>
                    <a:pt x="2067656" y="1559957"/>
                  </a:lnTo>
                  <a:close/>
                </a:path>
                <a:path w="2077084" h="4034790">
                  <a:moveTo>
                    <a:pt x="2067656" y="1369457"/>
                  </a:moveTo>
                  <a:lnTo>
                    <a:pt x="2020031" y="1369457"/>
                  </a:lnTo>
                  <a:lnTo>
                    <a:pt x="2020031" y="1226582"/>
                  </a:lnTo>
                  <a:lnTo>
                    <a:pt x="2067656" y="1226582"/>
                  </a:lnTo>
                  <a:lnTo>
                    <a:pt x="2067656" y="1369457"/>
                  </a:lnTo>
                  <a:close/>
                </a:path>
                <a:path w="2077084" h="4034790">
                  <a:moveTo>
                    <a:pt x="2067656" y="1178957"/>
                  </a:moveTo>
                  <a:lnTo>
                    <a:pt x="2020031" y="1178957"/>
                  </a:lnTo>
                  <a:lnTo>
                    <a:pt x="2020031" y="1036082"/>
                  </a:lnTo>
                  <a:lnTo>
                    <a:pt x="2067656" y="1036082"/>
                  </a:lnTo>
                  <a:lnTo>
                    <a:pt x="2067656" y="1178957"/>
                  </a:lnTo>
                  <a:close/>
                </a:path>
                <a:path w="2077084" h="4034790">
                  <a:moveTo>
                    <a:pt x="2067656" y="988457"/>
                  </a:moveTo>
                  <a:lnTo>
                    <a:pt x="2020031" y="988457"/>
                  </a:lnTo>
                  <a:lnTo>
                    <a:pt x="2020031" y="845582"/>
                  </a:lnTo>
                  <a:lnTo>
                    <a:pt x="2067656" y="845582"/>
                  </a:lnTo>
                  <a:lnTo>
                    <a:pt x="2067656" y="988457"/>
                  </a:lnTo>
                  <a:close/>
                </a:path>
                <a:path w="2077084" h="4034790">
                  <a:moveTo>
                    <a:pt x="2067656" y="797957"/>
                  </a:moveTo>
                  <a:lnTo>
                    <a:pt x="2020031" y="797957"/>
                  </a:lnTo>
                  <a:lnTo>
                    <a:pt x="2020031" y="655082"/>
                  </a:lnTo>
                  <a:lnTo>
                    <a:pt x="2067656" y="655082"/>
                  </a:lnTo>
                  <a:lnTo>
                    <a:pt x="2067656" y="797957"/>
                  </a:lnTo>
                  <a:close/>
                </a:path>
                <a:path w="2077084" h="4034790">
                  <a:moveTo>
                    <a:pt x="2067656" y="607457"/>
                  </a:moveTo>
                  <a:lnTo>
                    <a:pt x="2020031" y="607457"/>
                  </a:lnTo>
                  <a:lnTo>
                    <a:pt x="2020031" y="464582"/>
                  </a:lnTo>
                  <a:lnTo>
                    <a:pt x="2067656" y="464582"/>
                  </a:lnTo>
                  <a:lnTo>
                    <a:pt x="2067656" y="607457"/>
                  </a:lnTo>
                  <a:close/>
                </a:path>
                <a:path w="2077084" h="4034790">
                  <a:moveTo>
                    <a:pt x="2076612" y="421711"/>
                  </a:moveTo>
                  <a:lnTo>
                    <a:pt x="2028987" y="421711"/>
                  </a:lnTo>
                  <a:lnTo>
                    <a:pt x="2028987" y="278836"/>
                  </a:lnTo>
                  <a:lnTo>
                    <a:pt x="2076612" y="278836"/>
                  </a:lnTo>
                  <a:lnTo>
                    <a:pt x="2076612" y="421711"/>
                  </a:lnTo>
                  <a:close/>
                </a:path>
                <a:path w="2077084" h="4034790">
                  <a:moveTo>
                    <a:pt x="2076612" y="231211"/>
                  </a:moveTo>
                  <a:lnTo>
                    <a:pt x="2028987" y="231211"/>
                  </a:lnTo>
                  <a:lnTo>
                    <a:pt x="2028987" y="88336"/>
                  </a:lnTo>
                  <a:lnTo>
                    <a:pt x="2076612" y="88336"/>
                  </a:lnTo>
                  <a:lnTo>
                    <a:pt x="2076612" y="231211"/>
                  </a:lnTo>
                  <a:close/>
                </a:path>
                <a:path w="2077084" h="4034790">
                  <a:moveTo>
                    <a:pt x="2076612" y="40711"/>
                  </a:moveTo>
                  <a:lnTo>
                    <a:pt x="2028987" y="40711"/>
                  </a:lnTo>
                  <a:lnTo>
                    <a:pt x="2028987" y="0"/>
                  </a:lnTo>
                  <a:lnTo>
                    <a:pt x="2076612" y="0"/>
                  </a:lnTo>
                  <a:lnTo>
                    <a:pt x="2076612" y="40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850" y="7584796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95249" y="0"/>
                  </a:moveTo>
                  <a:lnTo>
                    <a:pt x="0" y="71437"/>
                  </a:lnTo>
                  <a:lnTo>
                    <a:pt x="95249" y="142874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61108" y="7331232"/>
              <a:ext cx="1482090" cy="650240"/>
            </a:xfrm>
            <a:custGeom>
              <a:avLst/>
              <a:gdLst/>
              <a:ahLst/>
              <a:cxnLst/>
              <a:rect l="l" t="t" r="r" b="b"/>
              <a:pathLst>
                <a:path w="1482089" h="650240">
                  <a:moveTo>
                    <a:pt x="1320005" y="650004"/>
                  </a:moveTo>
                  <a:lnTo>
                    <a:pt x="161924" y="650004"/>
                  </a:lnTo>
                  <a:lnTo>
                    <a:pt x="118878" y="644220"/>
                  </a:lnTo>
                  <a:lnTo>
                    <a:pt x="80198" y="627897"/>
                  </a:lnTo>
                  <a:lnTo>
                    <a:pt x="47426" y="602577"/>
                  </a:lnTo>
                  <a:lnTo>
                    <a:pt x="22107" y="569806"/>
                  </a:lnTo>
                  <a:lnTo>
                    <a:pt x="5784" y="531125"/>
                  </a:lnTo>
                  <a:lnTo>
                    <a:pt x="0" y="488079"/>
                  </a:lnTo>
                  <a:lnTo>
                    <a:pt x="0" y="161924"/>
                  </a:lnTo>
                  <a:lnTo>
                    <a:pt x="5784" y="118878"/>
                  </a:lnTo>
                  <a:lnTo>
                    <a:pt x="22107" y="80198"/>
                  </a:lnTo>
                  <a:lnTo>
                    <a:pt x="47426" y="47426"/>
                  </a:lnTo>
                  <a:lnTo>
                    <a:pt x="80198" y="22107"/>
                  </a:lnTo>
                  <a:lnTo>
                    <a:pt x="118878" y="5784"/>
                  </a:lnTo>
                  <a:lnTo>
                    <a:pt x="161924" y="0"/>
                  </a:lnTo>
                  <a:lnTo>
                    <a:pt x="1320004" y="0"/>
                  </a:lnTo>
                  <a:lnTo>
                    <a:pt x="1363050" y="5784"/>
                  </a:lnTo>
                  <a:lnTo>
                    <a:pt x="1401731" y="22107"/>
                  </a:lnTo>
                  <a:lnTo>
                    <a:pt x="1434503" y="47426"/>
                  </a:lnTo>
                  <a:lnTo>
                    <a:pt x="1459822" y="80198"/>
                  </a:lnTo>
                  <a:lnTo>
                    <a:pt x="1476145" y="118878"/>
                  </a:lnTo>
                  <a:lnTo>
                    <a:pt x="1481929" y="161924"/>
                  </a:lnTo>
                  <a:lnTo>
                    <a:pt x="1481929" y="488079"/>
                  </a:lnTo>
                  <a:lnTo>
                    <a:pt x="1476145" y="531125"/>
                  </a:lnTo>
                  <a:lnTo>
                    <a:pt x="1459822" y="569806"/>
                  </a:lnTo>
                  <a:lnTo>
                    <a:pt x="1434503" y="602577"/>
                  </a:lnTo>
                  <a:lnTo>
                    <a:pt x="1401731" y="627897"/>
                  </a:lnTo>
                  <a:lnTo>
                    <a:pt x="1363050" y="644220"/>
                  </a:lnTo>
                  <a:lnTo>
                    <a:pt x="1320005" y="650004"/>
                  </a:lnTo>
                  <a:close/>
                </a:path>
              </a:pathLst>
            </a:custGeom>
            <a:solidFill>
              <a:srgbClr val="99A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402543" y="7365242"/>
            <a:ext cx="1399540" cy="5397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450" spc="-25" dirty="0">
                <a:latin typeface="Verdana"/>
                <a:cs typeface="Verdana"/>
              </a:rPr>
              <a:t>BMI</a:t>
            </a:r>
            <a:endParaRPr sz="1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450" spc="90" dirty="0">
                <a:latin typeface="Verdana"/>
                <a:cs typeface="Verdana"/>
              </a:rPr>
              <a:t>CALCULATOR</a:t>
            </a:r>
            <a:endParaRPr sz="145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95838" y="3645699"/>
            <a:ext cx="4123690" cy="4335780"/>
            <a:chOff x="6895838" y="3645699"/>
            <a:chExt cx="4123690" cy="4335780"/>
          </a:xfrm>
        </p:grpSpPr>
        <p:sp>
          <p:nvSpPr>
            <p:cNvPr id="29" name="object 29"/>
            <p:cNvSpPr/>
            <p:nvPr/>
          </p:nvSpPr>
          <p:spPr>
            <a:xfrm>
              <a:off x="6895838" y="3645699"/>
              <a:ext cx="2618105" cy="4034790"/>
            </a:xfrm>
            <a:custGeom>
              <a:avLst/>
              <a:gdLst/>
              <a:ahLst/>
              <a:cxnLst/>
              <a:rect l="l" t="t" r="r" b="b"/>
              <a:pathLst>
                <a:path w="2618104" h="4034790">
                  <a:moveTo>
                    <a:pt x="2617865" y="4034347"/>
                  </a:moveTo>
                  <a:lnTo>
                    <a:pt x="2474990" y="4034347"/>
                  </a:lnTo>
                  <a:lnTo>
                    <a:pt x="2474990" y="3986722"/>
                  </a:lnTo>
                  <a:lnTo>
                    <a:pt x="2617865" y="3986722"/>
                  </a:lnTo>
                  <a:lnTo>
                    <a:pt x="2617865" y="4034347"/>
                  </a:lnTo>
                  <a:close/>
                </a:path>
                <a:path w="2618104" h="4034790">
                  <a:moveTo>
                    <a:pt x="2427365" y="4034347"/>
                  </a:moveTo>
                  <a:lnTo>
                    <a:pt x="2284490" y="4034347"/>
                  </a:lnTo>
                  <a:lnTo>
                    <a:pt x="2284490" y="3986722"/>
                  </a:lnTo>
                  <a:lnTo>
                    <a:pt x="2427365" y="3986722"/>
                  </a:lnTo>
                  <a:lnTo>
                    <a:pt x="2427365" y="4034347"/>
                  </a:lnTo>
                  <a:close/>
                </a:path>
                <a:path w="2618104" h="4034790">
                  <a:moveTo>
                    <a:pt x="2236865" y="4034347"/>
                  </a:moveTo>
                  <a:lnTo>
                    <a:pt x="2093990" y="4034347"/>
                  </a:lnTo>
                  <a:lnTo>
                    <a:pt x="2093990" y="3986722"/>
                  </a:lnTo>
                  <a:lnTo>
                    <a:pt x="2236865" y="3986722"/>
                  </a:lnTo>
                  <a:lnTo>
                    <a:pt x="2236865" y="4034347"/>
                  </a:lnTo>
                  <a:close/>
                </a:path>
                <a:path w="2618104" h="4034790">
                  <a:moveTo>
                    <a:pt x="2046365" y="4034347"/>
                  </a:moveTo>
                  <a:lnTo>
                    <a:pt x="1903490" y="4034347"/>
                  </a:lnTo>
                  <a:lnTo>
                    <a:pt x="1903490" y="3986722"/>
                  </a:lnTo>
                  <a:lnTo>
                    <a:pt x="2046365" y="3986722"/>
                  </a:lnTo>
                  <a:lnTo>
                    <a:pt x="2046365" y="4034347"/>
                  </a:lnTo>
                  <a:close/>
                </a:path>
                <a:path w="2618104" h="4034790">
                  <a:moveTo>
                    <a:pt x="1855865" y="4034347"/>
                  </a:moveTo>
                  <a:lnTo>
                    <a:pt x="1712990" y="4034347"/>
                  </a:lnTo>
                  <a:lnTo>
                    <a:pt x="1712990" y="3986722"/>
                  </a:lnTo>
                  <a:lnTo>
                    <a:pt x="1855865" y="3986722"/>
                  </a:lnTo>
                  <a:lnTo>
                    <a:pt x="1855865" y="4034347"/>
                  </a:lnTo>
                  <a:close/>
                </a:path>
                <a:path w="2618104" h="4034790">
                  <a:moveTo>
                    <a:pt x="1665365" y="4034347"/>
                  </a:moveTo>
                  <a:lnTo>
                    <a:pt x="1522490" y="4034347"/>
                  </a:lnTo>
                  <a:lnTo>
                    <a:pt x="1522490" y="3986722"/>
                  </a:lnTo>
                  <a:lnTo>
                    <a:pt x="1665365" y="3986722"/>
                  </a:lnTo>
                  <a:lnTo>
                    <a:pt x="1665365" y="4034347"/>
                  </a:lnTo>
                  <a:close/>
                </a:path>
                <a:path w="2618104" h="4034790">
                  <a:moveTo>
                    <a:pt x="1474865" y="4034347"/>
                  </a:moveTo>
                  <a:lnTo>
                    <a:pt x="1331990" y="4034347"/>
                  </a:lnTo>
                  <a:lnTo>
                    <a:pt x="1331990" y="3986722"/>
                  </a:lnTo>
                  <a:lnTo>
                    <a:pt x="1474865" y="3986722"/>
                  </a:lnTo>
                  <a:lnTo>
                    <a:pt x="1474865" y="4034347"/>
                  </a:lnTo>
                  <a:close/>
                </a:path>
                <a:path w="2618104" h="4034790">
                  <a:moveTo>
                    <a:pt x="1284365" y="4034347"/>
                  </a:moveTo>
                  <a:lnTo>
                    <a:pt x="1141490" y="4034347"/>
                  </a:lnTo>
                  <a:lnTo>
                    <a:pt x="1141490" y="3986722"/>
                  </a:lnTo>
                  <a:lnTo>
                    <a:pt x="1284365" y="3986722"/>
                  </a:lnTo>
                  <a:lnTo>
                    <a:pt x="1284365" y="4034347"/>
                  </a:lnTo>
                  <a:close/>
                </a:path>
                <a:path w="2618104" h="4034790">
                  <a:moveTo>
                    <a:pt x="1093865" y="4034347"/>
                  </a:moveTo>
                  <a:lnTo>
                    <a:pt x="1022306" y="4034347"/>
                  </a:lnTo>
                  <a:lnTo>
                    <a:pt x="998962" y="4032086"/>
                  </a:lnTo>
                  <a:lnTo>
                    <a:pt x="977624" y="4025304"/>
                  </a:lnTo>
                  <a:lnTo>
                    <a:pt x="958293" y="4014001"/>
                  </a:lnTo>
                  <a:lnTo>
                    <a:pt x="940969" y="3998177"/>
                  </a:lnTo>
                  <a:lnTo>
                    <a:pt x="976325" y="3966270"/>
                  </a:lnTo>
                  <a:lnTo>
                    <a:pt x="986120" y="3975218"/>
                  </a:lnTo>
                  <a:lnTo>
                    <a:pt x="997049" y="3981609"/>
                  </a:lnTo>
                  <a:lnTo>
                    <a:pt x="1009111" y="3985444"/>
                  </a:lnTo>
                  <a:lnTo>
                    <a:pt x="1022306" y="3986722"/>
                  </a:lnTo>
                  <a:lnTo>
                    <a:pt x="1093865" y="3986722"/>
                  </a:lnTo>
                  <a:lnTo>
                    <a:pt x="1093865" y="4034347"/>
                  </a:lnTo>
                  <a:close/>
                </a:path>
                <a:path w="2618104" h="4034790">
                  <a:moveTo>
                    <a:pt x="914473" y="3944140"/>
                  </a:moveTo>
                  <a:lnTo>
                    <a:pt x="913337" y="3937768"/>
                  </a:lnTo>
                  <a:lnTo>
                    <a:pt x="912843" y="3932172"/>
                  </a:lnTo>
                  <a:lnTo>
                    <a:pt x="912769" y="3796802"/>
                  </a:lnTo>
                  <a:lnTo>
                    <a:pt x="960394" y="3796802"/>
                  </a:lnTo>
                  <a:lnTo>
                    <a:pt x="960394" y="3928516"/>
                  </a:lnTo>
                  <a:lnTo>
                    <a:pt x="960715" y="3932172"/>
                  </a:lnTo>
                  <a:lnTo>
                    <a:pt x="961358" y="3935779"/>
                  </a:lnTo>
                  <a:lnTo>
                    <a:pt x="914473" y="3944140"/>
                  </a:lnTo>
                  <a:close/>
                </a:path>
                <a:path w="2618104" h="4034790">
                  <a:moveTo>
                    <a:pt x="960394" y="3749177"/>
                  </a:moveTo>
                  <a:lnTo>
                    <a:pt x="912769" y="3749177"/>
                  </a:lnTo>
                  <a:lnTo>
                    <a:pt x="912769" y="3606302"/>
                  </a:lnTo>
                  <a:lnTo>
                    <a:pt x="960394" y="3606302"/>
                  </a:lnTo>
                  <a:lnTo>
                    <a:pt x="960394" y="3749177"/>
                  </a:lnTo>
                  <a:close/>
                </a:path>
                <a:path w="2618104" h="4034790">
                  <a:moveTo>
                    <a:pt x="960394" y="3558677"/>
                  </a:moveTo>
                  <a:lnTo>
                    <a:pt x="912769" y="3558677"/>
                  </a:lnTo>
                  <a:lnTo>
                    <a:pt x="912769" y="3415802"/>
                  </a:lnTo>
                  <a:lnTo>
                    <a:pt x="960394" y="3415802"/>
                  </a:lnTo>
                  <a:lnTo>
                    <a:pt x="960394" y="3558677"/>
                  </a:lnTo>
                  <a:close/>
                </a:path>
                <a:path w="2618104" h="4034790">
                  <a:moveTo>
                    <a:pt x="960394" y="3368177"/>
                  </a:moveTo>
                  <a:lnTo>
                    <a:pt x="912769" y="3368177"/>
                  </a:lnTo>
                  <a:lnTo>
                    <a:pt x="912769" y="3225302"/>
                  </a:lnTo>
                  <a:lnTo>
                    <a:pt x="960394" y="3225302"/>
                  </a:lnTo>
                  <a:lnTo>
                    <a:pt x="960394" y="3368177"/>
                  </a:lnTo>
                  <a:close/>
                </a:path>
                <a:path w="2618104" h="4034790">
                  <a:moveTo>
                    <a:pt x="960394" y="3177677"/>
                  </a:moveTo>
                  <a:lnTo>
                    <a:pt x="912769" y="3177677"/>
                  </a:lnTo>
                  <a:lnTo>
                    <a:pt x="912769" y="3034802"/>
                  </a:lnTo>
                  <a:lnTo>
                    <a:pt x="960394" y="3034802"/>
                  </a:lnTo>
                  <a:lnTo>
                    <a:pt x="960394" y="3177677"/>
                  </a:lnTo>
                  <a:close/>
                </a:path>
                <a:path w="2618104" h="4034790">
                  <a:moveTo>
                    <a:pt x="960394" y="2987177"/>
                  </a:moveTo>
                  <a:lnTo>
                    <a:pt x="912769" y="2987177"/>
                  </a:lnTo>
                  <a:lnTo>
                    <a:pt x="912769" y="2844302"/>
                  </a:lnTo>
                  <a:lnTo>
                    <a:pt x="960394" y="2844302"/>
                  </a:lnTo>
                  <a:lnTo>
                    <a:pt x="960394" y="2987177"/>
                  </a:lnTo>
                  <a:close/>
                </a:path>
                <a:path w="2618104" h="4034790">
                  <a:moveTo>
                    <a:pt x="960394" y="2796678"/>
                  </a:moveTo>
                  <a:lnTo>
                    <a:pt x="912769" y="2796678"/>
                  </a:lnTo>
                  <a:lnTo>
                    <a:pt x="912769" y="2653803"/>
                  </a:lnTo>
                  <a:lnTo>
                    <a:pt x="960394" y="2653803"/>
                  </a:lnTo>
                  <a:lnTo>
                    <a:pt x="960394" y="2796678"/>
                  </a:lnTo>
                  <a:close/>
                </a:path>
                <a:path w="2618104" h="4034790">
                  <a:moveTo>
                    <a:pt x="960394" y="2606178"/>
                  </a:moveTo>
                  <a:lnTo>
                    <a:pt x="912769" y="2606178"/>
                  </a:lnTo>
                  <a:lnTo>
                    <a:pt x="912769" y="2463303"/>
                  </a:lnTo>
                  <a:lnTo>
                    <a:pt x="960394" y="2463303"/>
                  </a:lnTo>
                  <a:lnTo>
                    <a:pt x="960394" y="2606178"/>
                  </a:lnTo>
                  <a:close/>
                </a:path>
                <a:path w="2618104" h="4034790">
                  <a:moveTo>
                    <a:pt x="960394" y="2415678"/>
                  </a:moveTo>
                  <a:lnTo>
                    <a:pt x="912769" y="2415678"/>
                  </a:lnTo>
                  <a:lnTo>
                    <a:pt x="912769" y="2272803"/>
                  </a:lnTo>
                  <a:lnTo>
                    <a:pt x="960394" y="2272803"/>
                  </a:lnTo>
                  <a:lnTo>
                    <a:pt x="960394" y="2415678"/>
                  </a:lnTo>
                  <a:close/>
                </a:path>
                <a:path w="2618104" h="4034790">
                  <a:moveTo>
                    <a:pt x="960394" y="2225178"/>
                  </a:moveTo>
                  <a:lnTo>
                    <a:pt x="912769" y="2225178"/>
                  </a:lnTo>
                  <a:lnTo>
                    <a:pt x="912769" y="2082303"/>
                  </a:lnTo>
                  <a:lnTo>
                    <a:pt x="960394" y="2082303"/>
                  </a:lnTo>
                  <a:lnTo>
                    <a:pt x="960394" y="2225178"/>
                  </a:lnTo>
                  <a:close/>
                </a:path>
                <a:path w="2618104" h="4034790">
                  <a:moveTo>
                    <a:pt x="960394" y="2034678"/>
                  </a:moveTo>
                  <a:lnTo>
                    <a:pt x="912769" y="2034678"/>
                  </a:lnTo>
                  <a:lnTo>
                    <a:pt x="912769" y="1891803"/>
                  </a:lnTo>
                  <a:lnTo>
                    <a:pt x="960394" y="1891803"/>
                  </a:lnTo>
                  <a:lnTo>
                    <a:pt x="960394" y="2034678"/>
                  </a:lnTo>
                  <a:close/>
                </a:path>
                <a:path w="2618104" h="4034790">
                  <a:moveTo>
                    <a:pt x="960394" y="1844178"/>
                  </a:moveTo>
                  <a:lnTo>
                    <a:pt x="912769" y="1844178"/>
                  </a:lnTo>
                  <a:lnTo>
                    <a:pt x="912769" y="1833040"/>
                  </a:lnTo>
                  <a:lnTo>
                    <a:pt x="911667" y="1820876"/>
                  </a:lnTo>
                  <a:lnTo>
                    <a:pt x="885876" y="1781858"/>
                  </a:lnTo>
                  <a:lnTo>
                    <a:pt x="852424" y="1771146"/>
                  </a:lnTo>
                  <a:lnTo>
                    <a:pt x="853599" y="1723536"/>
                  </a:lnTo>
                  <a:lnTo>
                    <a:pt x="894742" y="1732324"/>
                  </a:lnTo>
                  <a:lnTo>
                    <a:pt x="929209" y="1756494"/>
                  </a:lnTo>
                  <a:lnTo>
                    <a:pt x="952598" y="1791589"/>
                  </a:lnTo>
                  <a:lnTo>
                    <a:pt x="960394" y="1833040"/>
                  </a:lnTo>
                  <a:lnTo>
                    <a:pt x="960394" y="1844178"/>
                  </a:lnTo>
                  <a:close/>
                </a:path>
                <a:path w="2618104" h="4034790">
                  <a:moveTo>
                    <a:pt x="805303" y="1771127"/>
                  </a:moveTo>
                  <a:lnTo>
                    <a:pt x="662428" y="1771127"/>
                  </a:lnTo>
                  <a:lnTo>
                    <a:pt x="662428" y="1723502"/>
                  </a:lnTo>
                  <a:lnTo>
                    <a:pt x="805303" y="1723502"/>
                  </a:lnTo>
                  <a:lnTo>
                    <a:pt x="805303" y="1771127"/>
                  </a:lnTo>
                  <a:close/>
                </a:path>
                <a:path w="2618104" h="4034790">
                  <a:moveTo>
                    <a:pt x="614804" y="1771127"/>
                  </a:moveTo>
                  <a:lnTo>
                    <a:pt x="471928" y="1771127"/>
                  </a:lnTo>
                  <a:lnTo>
                    <a:pt x="471928" y="1723502"/>
                  </a:lnTo>
                  <a:lnTo>
                    <a:pt x="614804" y="1723502"/>
                  </a:lnTo>
                  <a:lnTo>
                    <a:pt x="614804" y="1771127"/>
                  </a:lnTo>
                  <a:close/>
                </a:path>
                <a:path w="2618104" h="4034790">
                  <a:moveTo>
                    <a:pt x="424304" y="1771127"/>
                  </a:moveTo>
                  <a:lnTo>
                    <a:pt x="281429" y="1771127"/>
                  </a:lnTo>
                  <a:lnTo>
                    <a:pt x="281429" y="1723502"/>
                  </a:lnTo>
                  <a:lnTo>
                    <a:pt x="424304" y="1723502"/>
                  </a:lnTo>
                  <a:lnTo>
                    <a:pt x="424304" y="1771127"/>
                  </a:lnTo>
                  <a:close/>
                </a:path>
                <a:path w="2618104" h="4034790">
                  <a:moveTo>
                    <a:pt x="233804" y="1771127"/>
                  </a:moveTo>
                  <a:lnTo>
                    <a:pt x="101396" y="1771127"/>
                  </a:lnTo>
                  <a:lnTo>
                    <a:pt x="93382" y="1770243"/>
                  </a:lnTo>
                  <a:lnTo>
                    <a:pt x="85495" y="1768475"/>
                  </a:lnTo>
                  <a:lnTo>
                    <a:pt x="95912" y="1722004"/>
                  </a:lnTo>
                  <a:lnTo>
                    <a:pt x="100369" y="1723003"/>
                  </a:lnTo>
                  <a:lnTo>
                    <a:pt x="104911" y="1723502"/>
                  </a:lnTo>
                  <a:lnTo>
                    <a:pt x="233804" y="1723502"/>
                  </a:lnTo>
                  <a:lnTo>
                    <a:pt x="233804" y="1771127"/>
                  </a:lnTo>
                  <a:close/>
                </a:path>
                <a:path w="2618104" h="4034790">
                  <a:moveTo>
                    <a:pt x="32691" y="1739648"/>
                  </a:moveTo>
                  <a:lnTo>
                    <a:pt x="18389" y="1722700"/>
                  </a:lnTo>
                  <a:lnTo>
                    <a:pt x="8172" y="1704041"/>
                  </a:lnTo>
                  <a:lnTo>
                    <a:pt x="2043" y="1683670"/>
                  </a:lnTo>
                  <a:lnTo>
                    <a:pt x="0" y="1661590"/>
                  </a:lnTo>
                  <a:lnTo>
                    <a:pt x="0" y="1586290"/>
                  </a:lnTo>
                  <a:lnTo>
                    <a:pt x="47624" y="1586290"/>
                  </a:lnTo>
                  <a:lnTo>
                    <a:pt x="47624" y="1661590"/>
                  </a:lnTo>
                  <a:lnTo>
                    <a:pt x="48779" y="1674070"/>
                  </a:lnTo>
                  <a:lnTo>
                    <a:pt x="52244" y="1685584"/>
                  </a:lnTo>
                  <a:lnTo>
                    <a:pt x="58019" y="1696131"/>
                  </a:lnTo>
                  <a:lnTo>
                    <a:pt x="66104" y="1705711"/>
                  </a:lnTo>
                  <a:lnTo>
                    <a:pt x="32691" y="1739648"/>
                  </a:lnTo>
                  <a:close/>
                </a:path>
                <a:path w="2618104" h="4034790">
                  <a:moveTo>
                    <a:pt x="47624" y="1538665"/>
                  </a:moveTo>
                  <a:lnTo>
                    <a:pt x="0" y="1538665"/>
                  </a:lnTo>
                  <a:lnTo>
                    <a:pt x="0" y="1395790"/>
                  </a:lnTo>
                  <a:lnTo>
                    <a:pt x="47624" y="1395790"/>
                  </a:lnTo>
                  <a:lnTo>
                    <a:pt x="47624" y="1538665"/>
                  </a:lnTo>
                  <a:close/>
                </a:path>
                <a:path w="2618104" h="4034790">
                  <a:moveTo>
                    <a:pt x="47624" y="1348165"/>
                  </a:moveTo>
                  <a:lnTo>
                    <a:pt x="0" y="1348165"/>
                  </a:lnTo>
                  <a:lnTo>
                    <a:pt x="0" y="1205290"/>
                  </a:lnTo>
                  <a:lnTo>
                    <a:pt x="47624" y="1205290"/>
                  </a:lnTo>
                  <a:lnTo>
                    <a:pt x="47624" y="1348165"/>
                  </a:lnTo>
                  <a:close/>
                </a:path>
                <a:path w="2618104" h="4034790">
                  <a:moveTo>
                    <a:pt x="47624" y="1157665"/>
                  </a:moveTo>
                  <a:lnTo>
                    <a:pt x="0" y="1157665"/>
                  </a:lnTo>
                  <a:lnTo>
                    <a:pt x="0" y="1014790"/>
                  </a:lnTo>
                  <a:lnTo>
                    <a:pt x="47624" y="1014790"/>
                  </a:lnTo>
                  <a:lnTo>
                    <a:pt x="47624" y="1157665"/>
                  </a:lnTo>
                  <a:close/>
                </a:path>
                <a:path w="2618104" h="4034790">
                  <a:moveTo>
                    <a:pt x="47624" y="967165"/>
                  </a:moveTo>
                  <a:lnTo>
                    <a:pt x="0" y="967165"/>
                  </a:lnTo>
                  <a:lnTo>
                    <a:pt x="0" y="824290"/>
                  </a:lnTo>
                  <a:lnTo>
                    <a:pt x="47624" y="824290"/>
                  </a:lnTo>
                  <a:lnTo>
                    <a:pt x="47624" y="967165"/>
                  </a:lnTo>
                  <a:close/>
                </a:path>
                <a:path w="2618104" h="4034790">
                  <a:moveTo>
                    <a:pt x="47624" y="776665"/>
                  </a:moveTo>
                  <a:lnTo>
                    <a:pt x="0" y="776665"/>
                  </a:lnTo>
                  <a:lnTo>
                    <a:pt x="0" y="633790"/>
                  </a:lnTo>
                  <a:lnTo>
                    <a:pt x="47624" y="633790"/>
                  </a:lnTo>
                  <a:lnTo>
                    <a:pt x="47624" y="776665"/>
                  </a:lnTo>
                  <a:close/>
                </a:path>
                <a:path w="2618104" h="4034790">
                  <a:moveTo>
                    <a:pt x="47624" y="586165"/>
                  </a:moveTo>
                  <a:lnTo>
                    <a:pt x="0" y="586165"/>
                  </a:lnTo>
                  <a:lnTo>
                    <a:pt x="0" y="443290"/>
                  </a:lnTo>
                  <a:lnTo>
                    <a:pt x="47624" y="443290"/>
                  </a:lnTo>
                  <a:lnTo>
                    <a:pt x="47624" y="586165"/>
                  </a:lnTo>
                  <a:close/>
                </a:path>
                <a:path w="2618104" h="4034790">
                  <a:moveTo>
                    <a:pt x="47624" y="395665"/>
                  </a:moveTo>
                  <a:lnTo>
                    <a:pt x="0" y="395665"/>
                  </a:lnTo>
                  <a:lnTo>
                    <a:pt x="0" y="252790"/>
                  </a:lnTo>
                  <a:lnTo>
                    <a:pt x="47624" y="252790"/>
                  </a:lnTo>
                  <a:lnTo>
                    <a:pt x="47624" y="395665"/>
                  </a:lnTo>
                  <a:close/>
                </a:path>
                <a:path w="2618104" h="4034790">
                  <a:moveTo>
                    <a:pt x="47624" y="205165"/>
                  </a:moveTo>
                  <a:lnTo>
                    <a:pt x="0" y="205165"/>
                  </a:lnTo>
                  <a:lnTo>
                    <a:pt x="0" y="62290"/>
                  </a:lnTo>
                  <a:lnTo>
                    <a:pt x="47624" y="62290"/>
                  </a:lnTo>
                  <a:lnTo>
                    <a:pt x="47624" y="205165"/>
                  </a:lnTo>
                  <a:close/>
                </a:path>
                <a:path w="2618104" h="4034790">
                  <a:moveTo>
                    <a:pt x="47624" y="14665"/>
                  </a:moveTo>
                  <a:lnTo>
                    <a:pt x="0" y="14665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146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18453" y="7584796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0" y="142874"/>
                  </a:moveTo>
                  <a:lnTo>
                    <a:pt x="95249" y="71437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537517" y="7331232"/>
              <a:ext cx="1482090" cy="650240"/>
            </a:xfrm>
            <a:custGeom>
              <a:avLst/>
              <a:gdLst/>
              <a:ahLst/>
              <a:cxnLst/>
              <a:rect l="l" t="t" r="r" b="b"/>
              <a:pathLst>
                <a:path w="1482090" h="650240">
                  <a:moveTo>
                    <a:pt x="1320005" y="650004"/>
                  </a:moveTo>
                  <a:lnTo>
                    <a:pt x="161924" y="650004"/>
                  </a:lnTo>
                  <a:lnTo>
                    <a:pt x="118878" y="644220"/>
                  </a:lnTo>
                  <a:lnTo>
                    <a:pt x="80198" y="627897"/>
                  </a:lnTo>
                  <a:lnTo>
                    <a:pt x="47426" y="602577"/>
                  </a:lnTo>
                  <a:lnTo>
                    <a:pt x="22107" y="569806"/>
                  </a:lnTo>
                  <a:lnTo>
                    <a:pt x="5784" y="531125"/>
                  </a:lnTo>
                  <a:lnTo>
                    <a:pt x="0" y="488079"/>
                  </a:lnTo>
                  <a:lnTo>
                    <a:pt x="0" y="161924"/>
                  </a:lnTo>
                  <a:lnTo>
                    <a:pt x="5784" y="118878"/>
                  </a:lnTo>
                  <a:lnTo>
                    <a:pt x="22107" y="80198"/>
                  </a:lnTo>
                  <a:lnTo>
                    <a:pt x="47426" y="47426"/>
                  </a:lnTo>
                  <a:lnTo>
                    <a:pt x="80198" y="22107"/>
                  </a:lnTo>
                  <a:lnTo>
                    <a:pt x="118878" y="5784"/>
                  </a:lnTo>
                  <a:lnTo>
                    <a:pt x="161924" y="0"/>
                  </a:lnTo>
                  <a:lnTo>
                    <a:pt x="1320004" y="0"/>
                  </a:lnTo>
                  <a:lnTo>
                    <a:pt x="1363050" y="5784"/>
                  </a:lnTo>
                  <a:lnTo>
                    <a:pt x="1401731" y="22107"/>
                  </a:lnTo>
                  <a:lnTo>
                    <a:pt x="1434503" y="47426"/>
                  </a:lnTo>
                  <a:lnTo>
                    <a:pt x="1459822" y="80198"/>
                  </a:lnTo>
                  <a:lnTo>
                    <a:pt x="1476145" y="118878"/>
                  </a:lnTo>
                  <a:lnTo>
                    <a:pt x="1481929" y="161924"/>
                  </a:lnTo>
                  <a:lnTo>
                    <a:pt x="1481929" y="488079"/>
                  </a:lnTo>
                  <a:lnTo>
                    <a:pt x="1476145" y="531125"/>
                  </a:lnTo>
                  <a:lnTo>
                    <a:pt x="1459822" y="569806"/>
                  </a:lnTo>
                  <a:lnTo>
                    <a:pt x="1434503" y="602577"/>
                  </a:lnTo>
                  <a:lnTo>
                    <a:pt x="1401731" y="627897"/>
                  </a:lnTo>
                  <a:lnTo>
                    <a:pt x="1363050" y="644220"/>
                  </a:lnTo>
                  <a:lnTo>
                    <a:pt x="1320005" y="650004"/>
                  </a:lnTo>
                  <a:close/>
                </a:path>
              </a:pathLst>
            </a:custGeom>
            <a:solidFill>
              <a:srgbClr val="99A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587583" y="7532654"/>
            <a:ext cx="13817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125" dirty="0">
                <a:latin typeface="Verdana"/>
                <a:cs typeface="Verdana"/>
              </a:rPr>
              <a:t>CONTACT</a:t>
            </a:r>
            <a:r>
              <a:rPr sz="1450" spc="105" dirty="0">
                <a:latin typeface="Verdana"/>
                <a:cs typeface="Verdana"/>
              </a:rPr>
              <a:t> </a:t>
            </a:r>
            <a:r>
              <a:rPr sz="1450" spc="-25" dirty="0">
                <a:latin typeface="Verdana"/>
                <a:cs typeface="Verdana"/>
              </a:rPr>
              <a:t>US</a:t>
            </a:r>
            <a:endParaRPr sz="1450">
              <a:latin typeface="Verdana"/>
              <a:cs typeface="Verdan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0214" y="9332395"/>
            <a:ext cx="4309639" cy="75181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3576787" y="495294"/>
            <a:ext cx="8503920" cy="15913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30"/>
              </a:spcBef>
            </a:pPr>
            <a:r>
              <a:rPr sz="9200" spc="-805" dirty="0">
                <a:latin typeface="Arial Black"/>
                <a:cs typeface="Arial Black"/>
              </a:rPr>
              <a:t>OUR</a:t>
            </a:r>
            <a:r>
              <a:rPr sz="9200" spc="-875" dirty="0">
                <a:latin typeface="Arial Black"/>
                <a:cs typeface="Arial Black"/>
              </a:rPr>
              <a:t> </a:t>
            </a:r>
            <a:r>
              <a:rPr sz="9200" spc="-860" dirty="0">
                <a:latin typeface="Arial Black"/>
                <a:cs typeface="Arial Black"/>
              </a:rPr>
              <a:t>CONTENT</a:t>
            </a:r>
            <a:endParaRPr sz="9200">
              <a:latin typeface="Arial Black"/>
              <a:cs typeface="Arial Blac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165056"/>
            <a:ext cx="2936240" cy="2964815"/>
            <a:chOff x="0" y="165056"/>
            <a:chExt cx="2936240" cy="2964815"/>
          </a:xfrm>
        </p:grpSpPr>
        <p:sp>
          <p:nvSpPr>
            <p:cNvPr id="36" name="object 36"/>
            <p:cNvSpPr/>
            <p:nvPr/>
          </p:nvSpPr>
          <p:spPr>
            <a:xfrm>
              <a:off x="0" y="597051"/>
              <a:ext cx="2504440" cy="2533015"/>
            </a:xfrm>
            <a:custGeom>
              <a:avLst/>
              <a:gdLst/>
              <a:ahLst/>
              <a:cxnLst/>
              <a:rect l="l" t="t" r="r" b="b"/>
              <a:pathLst>
                <a:path w="2504440" h="2533015">
                  <a:moveTo>
                    <a:pt x="896023" y="46774"/>
                  </a:moveTo>
                  <a:lnTo>
                    <a:pt x="847356" y="61404"/>
                  </a:lnTo>
                  <a:lnTo>
                    <a:pt x="799211" y="78016"/>
                  </a:lnTo>
                  <a:lnTo>
                    <a:pt x="751624" y="96634"/>
                  </a:lnTo>
                  <a:lnTo>
                    <a:pt x="704672" y="117246"/>
                  </a:lnTo>
                  <a:lnTo>
                    <a:pt x="658431" y="139852"/>
                  </a:lnTo>
                  <a:lnTo>
                    <a:pt x="612940" y="164452"/>
                  </a:lnTo>
                  <a:lnTo>
                    <a:pt x="568274" y="191046"/>
                  </a:lnTo>
                  <a:lnTo>
                    <a:pt x="517296" y="224586"/>
                  </a:lnTo>
                  <a:lnTo>
                    <a:pt x="467614" y="260845"/>
                  </a:lnTo>
                  <a:lnTo>
                    <a:pt x="435279" y="286524"/>
                  </a:lnTo>
                  <a:lnTo>
                    <a:pt x="403606" y="313410"/>
                  </a:lnTo>
                  <a:lnTo>
                    <a:pt x="372618" y="341490"/>
                  </a:lnTo>
                  <a:lnTo>
                    <a:pt x="342341" y="370789"/>
                  </a:lnTo>
                  <a:lnTo>
                    <a:pt x="305739" y="408927"/>
                  </a:lnTo>
                  <a:lnTo>
                    <a:pt x="271056" y="448195"/>
                  </a:lnTo>
                  <a:lnTo>
                    <a:pt x="238277" y="488518"/>
                  </a:lnTo>
                  <a:lnTo>
                    <a:pt x="207391" y="529856"/>
                  </a:lnTo>
                  <a:lnTo>
                    <a:pt x="178422" y="572122"/>
                  </a:lnTo>
                  <a:lnTo>
                    <a:pt x="151358" y="615276"/>
                  </a:lnTo>
                  <a:lnTo>
                    <a:pt x="126187" y="659269"/>
                  </a:lnTo>
                  <a:lnTo>
                    <a:pt x="102908" y="704011"/>
                  </a:lnTo>
                  <a:lnTo>
                    <a:pt x="81521" y="749465"/>
                  </a:lnTo>
                  <a:lnTo>
                    <a:pt x="65011" y="788149"/>
                  </a:lnTo>
                  <a:lnTo>
                    <a:pt x="50571" y="825373"/>
                  </a:lnTo>
                  <a:lnTo>
                    <a:pt x="41706" y="849960"/>
                  </a:lnTo>
                  <a:lnTo>
                    <a:pt x="33362" y="874661"/>
                  </a:lnTo>
                  <a:lnTo>
                    <a:pt x="25539" y="899502"/>
                  </a:lnTo>
                  <a:lnTo>
                    <a:pt x="18262" y="924445"/>
                  </a:lnTo>
                  <a:lnTo>
                    <a:pt x="896023" y="46774"/>
                  </a:lnTo>
                  <a:close/>
                </a:path>
                <a:path w="2504440" h="2533015">
                  <a:moveTo>
                    <a:pt x="1248892" y="0"/>
                  </a:moveTo>
                  <a:lnTo>
                    <a:pt x="1193355" y="774"/>
                  </a:lnTo>
                  <a:lnTo>
                    <a:pt x="1137932" y="3949"/>
                  </a:lnTo>
                  <a:lnTo>
                    <a:pt x="1090536" y="8458"/>
                  </a:lnTo>
                  <a:lnTo>
                    <a:pt x="1043292" y="14833"/>
                  </a:lnTo>
                  <a:lnTo>
                    <a:pt x="996302" y="22987"/>
                  </a:lnTo>
                  <a:lnTo>
                    <a:pt x="0" y="1019289"/>
                  </a:lnTo>
                  <a:lnTo>
                    <a:pt x="0" y="1248905"/>
                  </a:lnTo>
                  <a:lnTo>
                    <a:pt x="140284" y="1108595"/>
                  </a:lnTo>
                  <a:lnTo>
                    <a:pt x="1248892" y="0"/>
                  </a:lnTo>
                  <a:close/>
                </a:path>
                <a:path w="2504440" h="2533015">
                  <a:moveTo>
                    <a:pt x="1522691" y="32258"/>
                  </a:moveTo>
                  <a:lnTo>
                    <a:pt x="1466862" y="20739"/>
                  </a:lnTo>
                  <a:lnTo>
                    <a:pt x="1423162" y="13512"/>
                  </a:lnTo>
                  <a:lnTo>
                    <a:pt x="1372971" y="7124"/>
                  </a:lnTo>
                  <a:lnTo>
                    <a:pt x="1322590" y="2755"/>
                  </a:lnTo>
                  <a:lnTo>
                    <a:pt x="0" y="1325359"/>
                  </a:lnTo>
                  <a:lnTo>
                    <a:pt x="0" y="1534096"/>
                  </a:lnTo>
                  <a:lnTo>
                    <a:pt x="3784" y="1551228"/>
                  </a:lnTo>
                  <a:lnTo>
                    <a:pt x="282752" y="1272247"/>
                  </a:lnTo>
                  <a:lnTo>
                    <a:pt x="1522691" y="32258"/>
                  </a:lnTo>
                  <a:close/>
                </a:path>
                <a:path w="2504440" h="2533015">
                  <a:moveTo>
                    <a:pt x="1752307" y="108762"/>
                  </a:moveTo>
                  <a:lnTo>
                    <a:pt x="1721256" y="95465"/>
                  </a:lnTo>
                  <a:lnTo>
                    <a:pt x="1689925" y="83045"/>
                  </a:lnTo>
                  <a:lnTo>
                    <a:pt x="1658315" y="71488"/>
                  </a:lnTo>
                  <a:lnTo>
                    <a:pt x="1626501" y="60769"/>
                  </a:lnTo>
                  <a:lnTo>
                    <a:pt x="1615808" y="57429"/>
                  </a:lnTo>
                  <a:lnTo>
                    <a:pt x="1605102" y="54152"/>
                  </a:lnTo>
                  <a:lnTo>
                    <a:pt x="1594396" y="50965"/>
                  </a:lnTo>
                  <a:lnTo>
                    <a:pt x="1583677" y="47866"/>
                  </a:lnTo>
                  <a:lnTo>
                    <a:pt x="286016" y="1345526"/>
                  </a:lnTo>
                  <a:lnTo>
                    <a:pt x="19418" y="1612087"/>
                  </a:lnTo>
                  <a:lnTo>
                    <a:pt x="32346" y="1654898"/>
                  </a:lnTo>
                  <a:lnTo>
                    <a:pt x="46812" y="1697278"/>
                  </a:lnTo>
                  <a:lnTo>
                    <a:pt x="64922" y="1744433"/>
                  </a:lnTo>
                  <a:lnTo>
                    <a:pt x="80365" y="1780781"/>
                  </a:lnTo>
                  <a:lnTo>
                    <a:pt x="1752307" y="108762"/>
                  </a:lnTo>
                  <a:close/>
                </a:path>
                <a:path w="2504440" h="2533015">
                  <a:moveTo>
                    <a:pt x="1948992" y="218274"/>
                  </a:moveTo>
                  <a:lnTo>
                    <a:pt x="1913699" y="195097"/>
                  </a:lnTo>
                  <a:lnTo>
                    <a:pt x="1879015" y="173977"/>
                  </a:lnTo>
                  <a:lnTo>
                    <a:pt x="1836039" y="149796"/>
                  </a:lnTo>
                  <a:lnTo>
                    <a:pt x="1804365" y="133350"/>
                  </a:lnTo>
                  <a:lnTo>
                    <a:pt x="1677263" y="260400"/>
                  </a:lnTo>
                  <a:lnTo>
                    <a:pt x="219151" y="1718589"/>
                  </a:lnTo>
                  <a:lnTo>
                    <a:pt x="104889" y="1832851"/>
                  </a:lnTo>
                  <a:lnTo>
                    <a:pt x="129197" y="1878977"/>
                  </a:lnTo>
                  <a:lnTo>
                    <a:pt x="155536" y="1924265"/>
                  </a:lnTo>
                  <a:lnTo>
                    <a:pt x="178066" y="1959876"/>
                  </a:lnTo>
                  <a:lnTo>
                    <a:pt x="189826" y="1977478"/>
                  </a:lnTo>
                  <a:lnTo>
                    <a:pt x="302577" y="1864753"/>
                  </a:lnTo>
                  <a:lnTo>
                    <a:pt x="1723542" y="443826"/>
                  </a:lnTo>
                  <a:lnTo>
                    <a:pt x="1948992" y="218274"/>
                  </a:lnTo>
                  <a:close/>
                </a:path>
                <a:path w="2504440" h="2533015">
                  <a:moveTo>
                    <a:pt x="2117763" y="355688"/>
                  </a:moveTo>
                  <a:lnTo>
                    <a:pt x="2113153" y="351218"/>
                  </a:lnTo>
                  <a:lnTo>
                    <a:pt x="2108390" y="346925"/>
                  </a:lnTo>
                  <a:lnTo>
                    <a:pt x="2103793" y="342557"/>
                  </a:lnTo>
                  <a:lnTo>
                    <a:pt x="2077021" y="318109"/>
                  </a:lnTo>
                  <a:lnTo>
                    <a:pt x="2049754" y="294525"/>
                  </a:lnTo>
                  <a:lnTo>
                    <a:pt x="2021992" y="271856"/>
                  </a:lnTo>
                  <a:lnTo>
                    <a:pt x="1993734" y="250113"/>
                  </a:lnTo>
                  <a:lnTo>
                    <a:pt x="444931" y="1798891"/>
                  </a:lnTo>
                  <a:lnTo>
                    <a:pt x="333286" y="1910575"/>
                  </a:lnTo>
                  <a:lnTo>
                    <a:pt x="221665" y="2022170"/>
                  </a:lnTo>
                  <a:lnTo>
                    <a:pt x="246303" y="2054123"/>
                  </a:lnTo>
                  <a:lnTo>
                    <a:pt x="272122" y="2085479"/>
                  </a:lnTo>
                  <a:lnTo>
                    <a:pt x="299085" y="2116163"/>
                  </a:lnTo>
                  <a:lnTo>
                    <a:pt x="327202" y="2146211"/>
                  </a:lnTo>
                  <a:lnTo>
                    <a:pt x="1897634" y="575767"/>
                  </a:lnTo>
                  <a:lnTo>
                    <a:pt x="1957628" y="515848"/>
                  </a:lnTo>
                  <a:lnTo>
                    <a:pt x="2117763" y="355688"/>
                  </a:lnTo>
                  <a:close/>
                </a:path>
                <a:path w="2504440" h="2533015">
                  <a:moveTo>
                    <a:pt x="2260447" y="519087"/>
                  </a:moveTo>
                  <a:lnTo>
                    <a:pt x="2231212" y="480809"/>
                  </a:lnTo>
                  <a:lnTo>
                    <a:pt x="2206612" y="450811"/>
                  </a:lnTo>
                  <a:lnTo>
                    <a:pt x="2177377" y="417283"/>
                  </a:lnTo>
                  <a:lnTo>
                    <a:pt x="2155952" y="394081"/>
                  </a:lnTo>
                  <a:lnTo>
                    <a:pt x="1935670" y="614286"/>
                  </a:lnTo>
                  <a:lnTo>
                    <a:pt x="585838" y="1964118"/>
                  </a:lnTo>
                  <a:lnTo>
                    <a:pt x="365569" y="2184400"/>
                  </a:lnTo>
                  <a:lnTo>
                    <a:pt x="373075" y="2191461"/>
                  </a:lnTo>
                  <a:lnTo>
                    <a:pt x="419023" y="2232406"/>
                  </a:lnTo>
                  <a:lnTo>
                    <a:pt x="466420" y="2270772"/>
                  </a:lnTo>
                  <a:lnTo>
                    <a:pt x="490639" y="2288971"/>
                  </a:lnTo>
                  <a:lnTo>
                    <a:pt x="2260447" y="519087"/>
                  </a:lnTo>
                  <a:close/>
                </a:path>
                <a:path w="2504440" h="2533015">
                  <a:moveTo>
                    <a:pt x="2375763" y="709980"/>
                  </a:moveTo>
                  <a:lnTo>
                    <a:pt x="2354313" y="668083"/>
                  </a:lnTo>
                  <a:lnTo>
                    <a:pt x="2331186" y="626884"/>
                  </a:lnTo>
                  <a:lnTo>
                    <a:pt x="2309253" y="590804"/>
                  </a:lnTo>
                  <a:lnTo>
                    <a:pt x="2291943" y="564146"/>
                  </a:lnTo>
                  <a:lnTo>
                    <a:pt x="2065997" y="790168"/>
                  </a:lnTo>
                  <a:lnTo>
                    <a:pt x="535698" y="2320379"/>
                  </a:lnTo>
                  <a:lnTo>
                    <a:pt x="571309" y="2343302"/>
                  </a:lnTo>
                  <a:lnTo>
                    <a:pt x="607504" y="2364930"/>
                  </a:lnTo>
                  <a:lnTo>
                    <a:pt x="644245" y="2385237"/>
                  </a:lnTo>
                  <a:lnTo>
                    <a:pt x="681494" y="2404199"/>
                  </a:lnTo>
                  <a:lnTo>
                    <a:pt x="2138388" y="947381"/>
                  </a:lnTo>
                  <a:lnTo>
                    <a:pt x="2375763" y="709980"/>
                  </a:lnTo>
                  <a:close/>
                </a:path>
                <a:path w="2504440" h="2533015">
                  <a:moveTo>
                    <a:pt x="2451176" y="1629486"/>
                  </a:moveTo>
                  <a:lnTo>
                    <a:pt x="1601038" y="2479624"/>
                  </a:lnTo>
                  <a:lnTo>
                    <a:pt x="1650923" y="2463584"/>
                  </a:lnTo>
                  <a:lnTo>
                    <a:pt x="1700225" y="2445397"/>
                  </a:lnTo>
                  <a:lnTo>
                    <a:pt x="1748891" y="2425103"/>
                  </a:lnTo>
                  <a:lnTo>
                    <a:pt x="1796859" y="2402751"/>
                  </a:lnTo>
                  <a:lnTo>
                    <a:pt x="1843646" y="2378532"/>
                  </a:lnTo>
                  <a:lnTo>
                    <a:pt x="1882533" y="2356561"/>
                  </a:lnTo>
                  <a:lnTo>
                    <a:pt x="1924075" y="2330856"/>
                  </a:lnTo>
                  <a:lnTo>
                    <a:pt x="1964817" y="2303386"/>
                  </a:lnTo>
                  <a:lnTo>
                    <a:pt x="2004720" y="2274163"/>
                  </a:lnTo>
                  <a:lnTo>
                    <a:pt x="2043709" y="2243188"/>
                  </a:lnTo>
                  <a:lnTo>
                    <a:pt x="2074202" y="2217153"/>
                  </a:lnTo>
                  <a:lnTo>
                    <a:pt x="2104034" y="2189975"/>
                  </a:lnTo>
                  <a:lnTo>
                    <a:pt x="2133269" y="2161705"/>
                  </a:lnTo>
                  <a:lnTo>
                    <a:pt x="2166137" y="2127605"/>
                  </a:lnTo>
                  <a:lnTo>
                    <a:pt x="2197493" y="2092591"/>
                  </a:lnTo>
                  <a:lnTo>
                    <a:pt x="2227326" y="2056701"/>
                  </a:lnTo>
                  <a:lnTo>
                    <a:pt x="2255634" y="2019985"/>
                  </a:lnTo>
                  <a:lnTo>
                    <a:pt x="2282418" y="1982495"/>
                  </a:lnTo>
                  <a:lnTo>
                    <a:pt x="2307691" y="1944243"/>
                  </a:lnTo>
                  <a:lnTo>
                    <a:pt x="2329396" y="1908543"/>
                  </a:lnTo>
                  <a:lnTo>
                    <a:pt x="2359939" y="1853565"/>
                  </a:lnTo>
                  <a:lnTo>
                    <a:pt x="2381758" y="1809915"/>
                  </a:lnTo>
                  <a:lnTo>
                    <a:pt x="2401786" y="1765642"/>
                  </a:lnTo>
                  <a:lnTo>
                    <a:pt x="2420048" y="1720773"/>
                  </a:lnTo>
                  <a:lnTo>
                    <a:pt x="2436507" y="1675371"/>
                  </a:lnTo>
                  <a:lnTo>
                    <a:pt x="2451176" y="1629486"/>
                  </a:lnTo>
                  <a:close/>
                </a:path>
                <a:path w="2504440" h="2533015">
                  <a:moveTo>
                    <a:pt x="2459583" y="932281"/>
                  </a:moveTo>
                  <a:lnTo>
                    <a:pt x="2451912" y="905713"/>
                  </a:lnTo>
                  <a:lnTo>
                    <a:pt x="2449080" y="896213"/>
                  </a:lnTo>
                  <a:lnTo>
                    <a:pt x="2435352" y="853554"/>
                  </a:lnTo>
                  <a:lnTo>
                    <a:pt x="2417165" y="804138"/>
                  </a:lnTo>
                  <a:lnTo>
                    <a:pt x="2399906" y="762304"/>
                  </a:lnTo>
                  <a:lnTo>
                    <a:pt x="2156841" y="1005357"/>
                  </a:lnTo>
                  <a:lnTo>
                    <a:pt x="855395" y="2306904"/>
                  </a:lnTo>
                  <a:lnTo>
                    <a:pt x="733856" y="2428430"/>
                  </a:lnTo>
                  <a:lnTo>
                    <a:pt x="769581" y="2443213"/>
                  </a:lnTo>
                  <a:lnTo>
                    <a:pt x="805649" y="2456853"/>
                  </a:lnTo>
                  <a:lnTo>
                    <a:pt x="838022" y="2468080"/>
                  </a:lnTo>
                  <a:lnTo>
                    <a:pt x="842060" y="2469451"/>
                  </a:lnTo>
                  <a:lnTo>
                    <a:pt x="846188" y="2470747"/>
                  </a:lnTo>
                  <a:lnTo>
                    <a:pt x="853579" y="2473134"/>
                  </a:lnTo>
                  <a:lnTo>
                    <a:pt x="860971" y="2475471"/>
                  </a:lnTo>
                  <a:lnTo>
                    <a:pt x="903833" y="2488019"/>
                  </a:lnTo>
                  <a:lnTo>
                    <a:pt x="1151343" y="2240521"/>
                  </a:lnTo>
                  <a:lnTo>
                    <a:pt x="2459583" y="932281"/>
                  </a:lnTo>
                  <a:close/>
                </a:path>
                <a:path w="2504440" h="2533015">
                  <a:moveTo>
                    <a:pt x="2502128" y="1195857"/>
                  </a:moveTo>
                  <a:lnTo>
                    <a:pt x="2499474" y="1157693"/>
                  </a:lnTo>
                  <a:lnTo>
                    <a:pt x="2495677" y="1119708"/>
                  </a:lnTo>
                  <a:lnTo>
                    <a:pt x="2490698" y="1081684"/>
                  </a:lnTo>
                  <a:lnTo>
                    <a:pt x="2484615" y="1043876"/>
                  </a:lnTo>
                  <a:lnTo>
                    <a:pt x="2477338" y="1006221"/>
                  </a:lnTo>
                  <a:lnTo>
                    <a:pt x="2474684" y="993736"/>
                  </a:lnTo>
                  <a:lnTo>
                    <a:pt x="2319236" y="1149184"/>
                  </a:lnTo>
                  <a:lnTo>
                    <a:pt x="2192782" y="1275549"/>
                  </a:lnTo>
                  <a:lnTo>
                    <a:pt x="965288" y="2503119"/>
                  </a:lnTo>
                  <a:lnTo>
                    <a:pt x="990333" y="2508326"/>
                  </a:lnTo>
                  <a:lnTo>
                    <a:pt x="1015441" y="2513050"/>
                  </a:lnTo>
                  <a:lnTo>
                    <a:pt x="1065911" y="2520962"/>
                  </a:lnTo>
                  <a:lnTo>
                    <a:pt x="1110208" y="2526157"/>
                  </a:lnTo>
                  <a:lnTo>
                    <a:pt x="1148334" y="2529395"/>
                  </a:lnTo>
                  <a:lnTo>
                    <a:pt x="1167409" y="2530576"/>
                  </a:lnTo>
                  <a:lnTo>
                    <a:pt x="2150948" y="1547037"/>
                  </a:lnTo>
                  <a:lnTo>
                    <a:pt x="2502128" y="1195857"/>
                  </a:lnTo>
                  <a:close/>
                </a:path>
                <a:path w="2504440" h="2533015">
                  <a:moveTo>
                    <a:pt x="2504148" y="1270381"/>
                  </a:moveTo>
                  <a:lnTo>
                    <a:pt x="1241945" y="2532596"/>
                  </a:lnTo>
                  <a:lnTo>
                    <a:pt x="1293571" y="2531351"/>
                  </a:lnTo>
                  <a:lnTo>
                    <a:pt x="1345107" y="2528024"/>
                  </a:lnTo>
                  <a:lnTo>
                    <a:pt x="1396504" y="2522613"/>
                  </a:lnTo>
                  <a:lnTo>
                    <a:pt x="1447673" y="2515120"/>
                  </a:lnTo>
                  <a:lnTo>
                    <a:pt x="1498561" y="2505545"/>
                  </a:lnTo>
                  <a:lnTo>
                    <a:pt x="2477097" y="1527009"/>
                  </a:lnTo>
                  <a:lnTo>
                    <a:pt x="2486139" y="1479346"/>
                  </a:lnTo>
                  <a:lnTo>
                    <a:pt x="2495334" y="1415364"/>
                  </a:lnTo>
                  <a:lnTo>
                    <a:pt x="2500109" y="1367155"/>
                  </a:lnTo>
                  <a:lnTo>
                    <a:pt x="2503043" y="1318806"/>
                  </a:lnTo>
                  <a:lnTo>
                    <a:pt x="2504148" y="1270381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26020" y="165061"/>
              <a:ext cx="1910714" cy="1910714"/>
            </a:xfrm>
            <a:custGeom>
              <a:avLst/>
              <a:gdLst/>
              <a:ahLst/>
              <a:cxnLst/>
              <a:rect l="l" t="t" r="r" b="b"/>
              <a:pathLst>
                <a:path w="1910714" h="1910714">
                  <a:moveTo>
                    <a:pt x="695820" y="35534"/>
                  </a:moveTo>
                  <a:lnTo>
                    <a:pt x="635635" y="54673"/>
                  </a:lnTo>
                  <a:lnTo>
                    <a:pt x="577202" y="77609"/>
                  </a:lnTo>
                  <a:lnTo>
                    <a:pt x="77597" y="577227"/>
                  </a:lnTo>
                  <a:lnTo>
                    <a:pt x="54686" y="635647"/>
                  </a:lnTo>
                  <a:lnTo>
                    <a:pt x="35521" y="695845"/>
                  </a:lnTo>
                  <a:lnTo>
                    <a:pt x="695820" y="35534"/>
                  </a:lnTo>
                  <a:close/>
                </a:path>
                <a:path w="1910714" h="1910714">
                  <a:moveTo>
                    <a:pt x="1034326" y="3225"/>
                  </a:moveTo>
                  <a:lnTo>
                    <a:pt x="1016114" y="1905"/>
                  </a:lnTo>
                  <a:lnTo>
                    <a:pt x="997813" y="914"/>
                  </a:lnTo>
                  <a:lnTo>
                    <a:pt x="979449" y="279"/>
                  </a:lnTo>
                  <a:lnTo>
                    <a:pt x="961009" y="0"/>
                  </a:lnTo>
                  <a:lnTo>
                    <a:pt x="0" y="961009"/>
                  </a:lnTo>
                  <a:lnTo>
                    <a:pt x="279" y="979449"/>
                  </a:lnTo>
                  <a:lnTo>
                    <a:pt x="914" y="997826"/>
                  </a:lnTo>
                  <a:lnTo>
                    <a:pt x="1892" y="1016114"/>
                  </a:lnTo>
                  <a:lnTo>
                    <a:pt x="3225" y="1034326"/>
                  </a:lnTo>
                  <a:lnTo>
                    <a:pt x="1034326" y="3225"/>
                  </a:lnTo>
                  <a:close/>
                </a:path>
                <a:path w="1910714" h="1910714">
                  <a:moveTo>
                    <a:pt x="1285138" y="58534"/>
                  </a:moveTo>
                  <a:lnTo>
                    <a:pt x="1270914" y="53416"/>
                  </a:lnTo>
                  <a:lnTo>
                    <a:pt x="1256576" y="48539"/>
                  </a:lnTo>
                  <a:lnTo>
                    <a:pt x="1242148" y="43891"/>
                  </a:lnTo>
                  <a:lnTo>
                    <a:pt x="1227645" y="39471"/>
                  </a:lnTo>
                  <a:lnTo>
                    <a:pt x="39484" y="1227632"/>
                  </a:lnTo>
                  <a:lnTo>
                    <a:pt x="43903" y="1242174"/>
                  </a:lnTo>
                  <a:lnTo>
                    <a:pt x="48552" y="1256588"/>
                  </a:lnTo>
                  <a:lnTo>
                    <a:pt x="53441" y="1270914"/>
                  </a:lnTo>
                  <a:lnTo>
                    <a:pt x="58534" y="1285125"/>
                  </a:lnTo>
                  <a:lnTo>
                    <a:pt x="1285138" y="58534"/>
                  </a:lnTo>
                  <a:close/>
                </a:path>
                <a:path w="1910714" h="1910714">
                  <a:moveTo>
                    <a:pt x="1487665" y="162166"/>
                  </a:moveTo>
                  <a:lnTo>
                    <a:pt x="1476095" y="154508"/>
                  </a:lnTo>
                  <a:lnTo>
                    <a:pt x="1464411" y="147027"/>
                  </a:lnTo>
                  <a:lnTo>
                    <a:pt x="1452626" y="139712"/>
                  </a:lnTo>
                  <a:lnTo>
                    <a:pt x="1440738" y="132549"/>
                  </a:lnTo>
                  <a:lnTo>
                    <a:pt x="132511" y="1440764"/>
                  </a:lnTo>
                  <a:lnTo>
                    <a:pt x="139674" y="1452651"/>
                  </a:lnTo>
                  <a:lnTo>
                    <a:pt x="146989" y="1464437"/>
                  </a:lnTo>
                  <a:lnTo>
                    <a:pt x="154482" y="1476121"/>
                  </a:lnTo>
                  <a:lnTo>
                    <a:pt x="162140" y="1487690"/>
                  </a:lnTo>
                  <a:lnTo>
                    <a:pt x="1487665" y="162166"/>
                  </a:lnTo>
                  <a:close/>
                </a:path>
                <a:path w="1910714" h="1910714">
                  <a:moveTo>
                    <a:pt x="1652879" y="303034"/>
                  </a:moveTo>
                  <a:lnTo>
                    <a:pt x="1643595" y="293204"/>
                  </a:lnTo>
                  <a:lnTo>
                    <a:pt x="1634172" y="283502"/>
                  </a:lnTo>
                  <a:lnTo>
                    <a:pt x="1624609" y="273926"/>
                  </a:lnTo>
                  <a:lnTo>
                    <a:pt x="1614919" y="264515"/>
                  </a:lnTo>
                  <a:lnTo>
                    <a:pt x="264528" y="1614906"/>
                  </a:lnTo>
                  <a:lnTo>
                    <a:pt x="273951" y="1624596"/>
                  </a:lnTo>
                  <a:lnTo>
                    <a:pt x="283514" y="1634159"/>
                  </a:lnTo>
                  <a:lnTo>
                    <a:pt x="293230" y="1643583"/>
                  </a:lnTo>
                  <a:lnTo>
                    <a:pt x="303047" y="1652854"/>
                  </a:lnTo>
                  <a:lnTo>
                    <a:pt x="1652879" y="303034"/>
                  </a:lnTo>
                  <a:close/>
                </a:path>
                <a:path w="1910714" h="1910714">
                  <a:moveTo>
                    <a:pt x="1783207" y="478891"/>
                  </a:moveTo>
                  <a:lnTo>
                    <a:pt x="1776158" y="466877"/>
                  </a:lnTo>
                  <a:lnTo>
                    <a:pt x="1768919" y="454990"/>
                  </a:lnTo>
                  <a:lnTo>
                    <a:pt x="1761528" y="443204"/>
                  </a:lnTo>
                  <a:lnTo>
                    <a:pt x="1753971" y="431571"/>
                  </a:lnTo>
                  <a:lnTo>
                    <a:pt x="431609" y="1753946"/>
                  </a:lnTo>
                  <a:lnTo>
                    <a:pt x="443230" y="1761502"/>
                  </a:lnTo>
                  <a:lnTo>
                    <a:pt x="454990" y="1768894"/>
                  </a:lnTo>
                  <a:lnTo>
                    <a:pt x="466890" y="1776120"/>
                  </a:lnTo>
                  <a:lnTo>
                    <a:pt x="478929" y="1783168"/>
                  </a:lnTo>
                  <a:lnTo>
                    <a:pt x="1783207" y="478891"/>
                  </a:lnTo>
                  <a:close/>
                </a:path>
                <a:path w="1910714" h="1910714">
                  <a:moveTo>
                    <a:pt x="1868157" y="1235798"/>
                  </a:moveTo>
                  <a:lnTo>
                    <a:pt x="1235798" y="1868157"/>
                  </a:lnTo>
                  <a:lnTo>
                    <a:pt x="1267777" y="1857717"/>
                  </a:lnTo>
                  <a:lnTo>
                    <a:pt x="1299235" y="1846173"/>
                  </a:lnTo>
                  <a:lnTo>
                    <a:pt x="1360563" y="1819948"/>
                  </a:lnTo>
                  <a:lnTo>
                    <a:pt x="1819948" y="1360563"/>
                  </a:lnTo>
                  <a:lnTo>
                    <a:pt x="1846148" y="1299235"/>
                  </a:lnTo>
                  <a:lnTo>
                    <a:pt x="1868157" y="1235798"/>
                  </a:lnTo>
                  <a:close/>
                </a:path>
                <a:path w="1910714" h="1910714">
                  <a:moveTo>
                    <a:pt x="1874050" y="694143"/>
                  </a:moveTo>
                  <a:lnTo>
                    <a:pt x="1869757" y="679500"/>
                  </a:lnTo>
                  <a:lnTo>
                    <a:pt x="1865236" y="664959"/>
                  </a:lnTo>
                  <a:lnTo>
                    <a:pt x="1860499" y="650519"/>
                  </a:lnTo>
                  <a:lnTo>
                    <a:pt x="1855558" y="636168"/>
                  </a:lnTo>
                  <a:lnTo>
                    <a:pt x="636143" y="1855571"/>
                  </a:lnTo>
                  <a:lnTo>
                    <a:pt x="650481" y="1860511"/>
                  </a:lnTo>
                  <a:lnTo>
                    <a:pt x="664921" y="1865249"/>
                  </a:lnTo>
                  <a:lnTo>
                    <a:pt x="679462" y="1869770"/>
                  </a:lnTo>
                  <a:lnTo>
                    <a:pt x="694131" y="1874062"/>
                  </a:lnTo>
                  <a:lnTo>
                    <a:pt x="1874050" y="694143"/>
                  </a:lnTo>
                  <a:close/>
                </a:path>
                <a:path w="1910714" h="1910714">
                  <a:moveTo>
                    <a:pt x="1910143" y="955027"/>
                  </a:moveTo>
                  <a:lnTo>
                    <a:pt x="1910003" y="938644"/>
                  </a:lnTo>
                  <a:lnTo>
                    <a:pt x="1909559" y="922337"/>
                  </a:lnTo>
                  <a:lnTo>
                    <a:pt x="1908848" y="906094"/>
                  </a:lnTo>
                  <a:lnTo>
                    <a:pt x="1907882" y="889939"/>
                  </a:lnTo>
                  <a:lnTo>
                    <a:pt x="889939" y="1907882"/>
                  </a:lnTo>
                  <a:lnTo>
                    <a:pt x="906094" y="1908848"/>
                  </a:lnTo>
                  <a:lnTo>
                    <a:pt x="922337" y="1909559"/>
                  </a:lnTo>
                  <a:lnTo>
                    <a:pt x="938644" y="1910003"/>
                  </a:lnTo>
                  <a:lnTo>
                    <a:pt x="955027" y="1910143"/>
                  </a:lnTo>
                  <a:lnTo>
                    <a:pt x="958100" y="1910143"/>
                  </a:lnTo>
                  <a:lnTo>
                    <a:pt x="964311" y="1909991"/>
                  </a:lnTo>
                  <a:lnTo>
                    <a:pt x="1909991" y="964311"/>
                  </a:lnTo>
                  <a:lnTo>
                    <a:pt x="1910143" y="958176"/>
                  </a:lnTo>
                  <a:lnTo>
                    <a:pt x="1910143" y="955027"/>
                  </a:lnTo>
                  <a:close/>
                </a:path>
              </a:pathLst>
            </a:custGeom>
            <a:solidFill>
              <a:srgbClr val="E3CD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361108" y="352272"/>
            <a:ext cx="9131935" cy="2008505"/>
          </a:xfrm>
          <a:prstGeom prst="rect">
            <a:avLst/>
          </a:prstGeom>
          <a:solidFill>
            <a:srgbClr val="4B8C34"/>
          </a:solidFill>
        </p:spPr>
        <p:txBody>
          <a:bodyPr vert="horz" wrap="square" lIns="0" tIns="274955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2165"/>
              </a:spcBef>
            </a:pPr>
            <a:r>
              <a:rPr sz="9200" b="0" i="0" spc="-805" dirty="0">
                <a:solidFill>
                  <a:srgbClr val="BEB9A0"/>
                </a:solidFill>
                <a:latin typeface="Arial Black"/>
                <a:cs typeface="Arial Black"/>
              </a:rPr>
              <a:t>OUR</a:t>
            </a:r>
            <a:r>
              <a:rPr sz="9200" b="0" i="0" spc="-875" dirty="0">
                <a:solidFill>
                  <a:srgbClr val="BEB9A0"/>
                </a:solidFill>
                <a:latin typeface="Arial Black"/>
                <a:cs typeface="Arial Black"/>
              </a:rPr>
              <a:t> </a:t>
            </a:r>
            <a:r>
              <a:rPr sz="9200" b="0" i="0" spc="-860" dirty="0">
                <a:solidFill>
                  <a:srgbClr val="BEB9A0"/>
                </a:solidFill>
                <a:latin typeface="Arial Black"/>
                <a:cs typeface="Arial Black"/>
              </a:rPr>
              <a:t>CONTENT</a:t>
            </a:r>
            <a:endParaRPr sz="9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AD88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341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Black</vt:lpstr>
      <vt:lpstr>Arial MT</vt:lpstr>
      <vt:lpstr>Lucida Sans Unicode</vt:lpstr>
      <vt:lpstr>Trebuchet MS</vt:lpstr>
      <vt:lpstr>Verdana</vt:lpstr>
      <vt:lpstr>Office Theme</vt:lpstr>
      <vt:lpstr>HEALTH</vt:lpstr>
      <vt:lpstr>OUR TEAM</vt:lpstr>
      <vt:lpstr>ABOUT US</vt:lpstr>
      <vt:lpstr>ABOUT NUTRITION</vt:lpstr>
      <vt:lpstr>WHY THIS PROJECT</vt:lpstr>
      <vt:lpstr>CONCLUSION</vt:lpstr>
      <vt:lpstr>OUR PROJECT</vt:lpstr>
      <vt:lpstr>OUR MINDMAP</vt:lpstr>
      <vt:lpstr>OUR CONTENT</vt:lpstr>
      <vt:lpstr>PROJECT</vt:lpstr>
      <vt:lpstr>CHECKOUT OUR PROJECT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Simple Healthy Lifestyle Presentation</dc:title>
  <dc:creator>Dhruv_43</dc:creator>
  <cp:keywords>DAGMIB3vO2g,BAFtALgqcxM</cp:keywords>
  <cp:lastModifiedBy>RIYA GOYAL</cp:lastModifiedBy>
  <cp:revision>1</cp:revision>
  <dcterms:created xsi:type="dcterms:W3CDTF">2024-08-02T10:05:33Z</dcterms:created>
  <dcterms:modified xsi:type="dcterms:W3CDTF">2024-08-02T10:12:30Z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2024-08-02T00:00:00Z</vt:filetime>
  </property>
  <property fmtid="{D5CDD505-2E9C-101B-9397-08002B2CF9AE}" pid="3" name="Creator">
    <vt:lpwstr>Canva</vt:lpwstr>
  </property>
  <property fmtid="{D5CDD505-2E9C-101B-9397-08002B2CF9AE}" pid="4" name="LastSaved">
    <vt:filetime>2024-08-02T00:00:00Z</vt:filetime>
  </property>
  <property fmtid="{D5CDD505-2E9C-101B-9397-08002B2CF9AE}" pid="5" name="Producer">
    <vt:lpwstr>Canva</vt:lpwstr>
  </property>
</Properties>
</file>